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43" r:id="rId5"/>
    <p:sldId id="339" r:id="rId6"/>
    <p:sldId id="344" r:id="rId7"/>
    <p:sldId id="345" r:id="rId8"/>
    <p:sldId id="34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533C"/>
    <a:srgbClr val="FFCD18"/>
    <a:srgbClr val="E9533B"/>
    <a:srgbClr val="0C4FB7"/>
    <a:srgbClr val="5E9F2D"/>
    <a:srgbClr val="CD4C4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8DA35-4905-4534-0F35-90CFD28F4CF0}" v="46" dt="2026-07-20T10:12:14.6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DAC Research Conference" userId="S::tidac@nsbm.ac.lk::fd77a960-ecac-4031-9d3d-ad223df09177" providerId="AD" clId="Web-{975BEA95-F478-96A8-F4FA-AEC5ECDA7334}"/>
    <pc:docChg chg="modSld">
      <pc:chgData name="TIDAC Research Conference" userId="S::tidac@nsbm.ac.lk::fd77a960-ecac-4031-9d3d-ad223df09177" providerId="AD" clId="Web-{975BEA95-F478-96A8-F4FA-AEC5ECDA7334}" dt="2026-07-09T11:03:52.388" v="1" actId="1076"/>
      <pc:docMkLst>
        <pc:docMk/>
      </pc:docMkLst>
      <pc:sldChg chg="modSp">
        <pc:chgData name="TIDAC Research Conference" userId="S::tidac@nsbm.ac.lk::fd77a960-ecac-4031-9d3d-ad223df09177" providerId="AD" clId="Web-{975BEA95-F478-96A8-F4FA-AEC5ECDA7334}" dt="2026-07-09T11:03:52.388" v="1" actId="1076"/>
        <pc:sldMkLst>
          <pc:docMk/>
          <pc:sldMk cId="3005942602" sldId="343"/>
        </pc:sldMkLst>
        <pc:spChg chg="mod">
          <ac:chgData name="TIDAC Research Conference" userId="S::tidac@nsbm.ac.lk::fd77a960-ecac-4031-9d3d-ad223df09177" providerId="AD" clId="Web-{975BEA95-F478-96A8-F4FA-AEC5ECDA7334}" dt="2026-07-09T11:03:52.388" v="1" actId="1076"/>
          <ac:spMkLst>
            <pc:docMk/>
            <pc:sldMk cId="3005942602" sldId="343"/>
            <ac:spMk id="6" creationId="{05A4604B-E296-5B9C-74D3-026317F02AC0}"/>
          </ac:spMkLst>
        </pc:spChg>
        <pc:grpChg chg="mod">
          <ac:chgData name="TIDAC Research Conference" userId="S::tidac@nsbm.ac.lk::fd77a960-ecac-4031-9d3d-ad223df09177" providerId="AD" clId="Web-{975BEA95-F478-96A8-F4FA-AEC5ECDA7334}" dt="2026-07-09T11:03:47.779" v="0" actId="1076"/>
          <ac:grpSpMkLst>
            <pc:docMk/>
            <pc:sldMk cId="3005942602" sldId="343"/>
            <ac:grpSpMk id="35" creationId="{1FFCC470-2BD2-42A9-990C-53EF31AB1F9B}"/>
          </ac:grpSpMkLst>
        </pc:grpChg>
      </pc:sldChg>
    </pc:docChg>
  </pc:docChgLst>
  <pc:docChgLst>
    <pc:chgData name="TIDAC Research Conference" userId="S::tidac@nsbm.ac.lk::fd77a960-ecac-4031-9d3d-ad223df09177" providerId="AD" clId="Web-{1FF8DA35-4905-4534-0F35-90CFD28F4CF0}"/>
    <pc:docChg chg="modSld">
      <pc:chgData name="TIDAC Research Conference" userId="S::tidac@nsbm.ac.lk::fd77a960-ecac-4031-9d3d-ad223df09177" providerId="AD" clId="Web-{1FF8DA35-4905-4534-0F35-90CFD28F4CF0}" dt="2026-07-20T10:12:12.778" v="19" actId="20577"/>
      <pc:docMkLst>
        <pc:docMk/>
      </pc:docMkLst>
      <pc:sldChg chg="modSp">
        <pc:chgData name="TIDAC Research Conference" userId="S::tidac@nsbm.ac.lk::fd77a960-ecac-4031-9d3d-ad223df09177" providerId="AD" clId="Web-{1FF8DA35-4905-4534-0F35-90CFD28F4CF0}" dt="2026-07-20T10:11:25.901" v="4" actId="20577"/>
        <pc:sldMkLst>
          <pc:docMk/>
          <pc:sldMk cId="3594277928" sldId="339"/>
        </pc:sldMkLst>
        <pc:spChg chg="mod">
          <ac:chgData name="TIDAC Research Conference" userId="S::tidac@nsbm.ac.lk::fd77a960-ecac-4031-9d3d-ad223df09177" providerId="AD" clId="Web-{1FF8DA35-4905-4534-0F35-90CFD28F4CF0}" dt="2026-07-20T10:11:25.901" v="4" actId="20577"/>
          <ac:spMkLst>
            <pc:docMk/>
            <pc:sldMk cId="3594277928" sldId="339"/>
            <ac:spMk id="13" creationId="{F642654D-7F4F-2970-A0AD-C9CBBE9C555A}"/>
          </ac:spMkLst>
        </pc:spChg>
      </pc:sldChg>
      <pc:sldChg chg="modSp">
        <pc:chgData name="TIDAC Research Conference" userId="S::tidac@nsbm.ac.lk::fd77a960-ecac-4031-9d3d-ad223df09177" providerId="AD" clId="Web-{1FF8DA35-4905-4534-0F35-90CFD28F4CF0}" dt="2026-07-20T10:12:12.778" v="19" actId="20577"/>
        <pc:sldMkLst>
          <pc:docMk/>
          <pc:sldMk cId="3005942602" sldId="343"/>
        </pc:sldMkLst>
        <pc:spChg chg="mod">
          <ac:chgData name="TIDAC Research Conference" userId="S::tidac@nsbm.ac.lk::fd77a960-ecac-4031-9d3d-ad223df09177" providerId="AD" clId="Web-{1FF8DA35-4905-4534-0F35-90CFD28F4CF0}" dt="2026-07-20T10:11:17.541" v="2" actId="20577"/>
          <ac:spMkLst>
            <pc:docMk/>
            <pc:sldMk cId="3005942602" sldId="343"/>
            <ac:spMk id="6" creationId="{05A4604B-E296-5B9C-74D3-026317F02AC0}"/>
          </ac:spMkLst>
        </pc:spChg>
        <pc:spChg chg="mod">
          <ac:chgData name="TIDAC Research Conference" userId="S::tidac@nsbm.ac.lk::fd77a960-ecac-4031-9d3d-ad223df09177" providerId="AD" clId="Web-{1FF8DA35-4905-4534-0F35-90CFD28F4CF0}" dt="2026-07-20T10:12:12.778" v="19" actId="20577"/>
          <ac:spMkLst>
            <pc:docMk/>
            <pc:sldMk cId="3005942602" sldId="343"/>
            <ac:spMk id="17" creationId="{F54DBCA0-2BCE-E704-F04F-D17C0133914B}"/>
          </ac:spMkLst>
        </pc:spChg>
      </pc:sldChg>
      <pc:sldChg chg="modSp">
        <pc:chgData name="TIDAC Research Conference" userId="S::tidac@nsbm.ac.lk::fd77a960-ecac-4031-9d3d-ad223df09177" providerId="AD" clId="Web-{1FF8DA35-4905-4534-0F35-90CFD28F4CF0}" dt="2026-07-20T10:11:30.932" v="5" actId="20577"/>
        <pc:sldMkLst>
          <pc:docMk/>
          <pc:sldMk cId="3886233855" sldId="344"/>
        </pc:sldMkLst>
        <pc:spChg chg="mod">
          <ac:chgData name="TIDAC Research Conference" userId="S::tidac@nsbm.ac.lk::fd77a960-ecac-4031-9d3d-ad223df09177" providerId="AD" clId="Web-{1FF8DA35-4905-4534-0F35-90CFD28F4CF0}" dt="2026-07-20T10:11:30.932" v="5" actId="20577"/>
          <ac:spMkLst>
            <pc:docMk/>
            <pc:sldMk cId="3886233855" sldId="344"/>
            <ac:spMk id="13" creationId="{1B54D8EE-903B-6C6A-4EC8-6F8A089D2D19}"/>
          </ac:spMkLst>
        </pc:spChg>
      </pc:sldChg>
      <pc:sldChg chg="modSp">
        <pc:chgData name="TIDAC Research Conference" userId="S::tidac@nsbm.ac.lk::fd77a960-ecac-4031-9d3d-ad223df09177" providerId="AD" clId="Web-{1FF8DA35-4905-4534-0F35-90CFD28F4CF0}" dt="2026-07-20T10:11:35.229" v="7" actId="20577"/>
        <pc:sldMkLst>
          <pc:docMk/>
          <pc:sldMk cId="106226173" sldId="345"/>
        </pc:sldMkLst>
        <pc:spChg chg="mod">
          <ac:chgData name="TIDAC Research Conference" userId="S::tidac@nsbm.ac.lk::fd77a960-ecac-4031-9d3d-ad223df09177" providerId="AD" clId="Web-{1FF8DA35-4905-4534-0F35-90CFD28F4CF0}" dt="2026-07-20T10:11:35.229" v="7" actId="20577"/>
          <ac:spMkLst>
            <pc:docMk/>
            <pc:sldMk cId="106226173" sldId="345"/>
            <ac:spMk id="13" creationId="{7B4A5B3F-8CA5-791C-6ED5-DE799124641A}"/>
          </ac:spMkLst>
        </pc:spChg>
      </pc:sldChg>
      <pc:sldChg chg="modSp">
        <pc:chgData name="TIDAC Research Conference" userId="S::tidac@nsbm.ac.lk::fd77a960-ecac-4031-9d3d-ad223df09177" providerId="AD" clId="Web-{1FF8DA35-4905-4534-0F35-90CFD28F4CF0}" dt="2026-07-20T10:11:38.980" v="8" actId="20577"/>
        <pc:sldMkLst>
          <pc:docMk/>
          <pc:sldMk cId="2824037254" sldId="346"/>
        </pc:sldMkLst>
        <pc:spChg chg="mod">
          <ac:chgData name="TIDAC Research Conference" userId="S::tidac@nsbm.ac.lk::fd77a960-ecac-4031-9d3d-ad223df09177" providerId="AD" clId="Web-{1FF8DA35-4905-4534-0F35-90CFD28F4CF0}" dt="2026-07-20T10:11:38.980" v="8" actId="20577"/>
          <ac:spMkLst>
            <pc:docMk/>
            <pc:sldMk cId="2824037254" sldId="346"/>
            <ac:spMk id="13" creationId="{C15BB666-32CD-8F69-3382-878D9B9845F3}"/>
          </ac:spMkLst>
        </pc:spChg>
      </pc:sldChg>
    </pc:docChg>
  </pc:docChgLst>
  <pc:docChgLst>
    <pc:chgData name="TIDAC Research Conference" userId="S::tidac@nsbm.ac.lk::fd77a960-ecac-4031-9d3d-ad223df09177" providerId="AD" clId="Web-{F2E5DCD9-CEA0-69F3-BDA7-63950F42D4F7}"/>
    <pc:docChg chg="modSld">
      <pc:chgData name="TIDAC Research Conference" userId="S::tidac@nsbm.ac.lk::fd77a960-ecac-4031-9d3d-ad223df09177" providerId="AD" clId="Web-{F2E5DCD9-CEA0-69F3-BDA7-63950F42D4F7}" dt="2026-07-09T11:02:33.655" v="51" actId="1076"/>
      <pc:docMkLst>
        <pc:docMk/>
      </pc:docMkLst>
      <pc:sldChg chg="modSp">
        <pc:chgData name="TIDAC Research Conference" userId="S::tidac@nsbm.ac.lk::fd77a960-ecac-4031-9d3d-ad223df09177" providerId="AD" clId="Web-{F2E5DCD9-CEA0-69F3-BDA7-63950F42D4F7}" dt="2026-07-09T11:02:09.514" v="45" actId="1076"/>
        <pc:sldMkLst>
          <pc:docMk/>
          <pc:sldMk cId="3594277928" sldId="339"/>
        </pc:sldMkLst>
        <pc:spChg chg="mod">
          <ac:chgData name="TIDAC Research Conference" userId="S::tidac@nsbm.ac.lk::fd77a960-ecac-4031-9d3d-ad223df09177" providerId="AD" clId="Web-{F2E5DCD9-CEA0-69F3-BDA7-63950F42D4F7}" dt="2026-07-09T11:02:08.686" v="44" actId="1076"/>
          <ac:spMkLst>
            <pc:docMk/>
            <pc:sldMk cId="3594277928" sldId="339"/>
            <ac:spMk id="12" creationId="{2695750E-AB3D-0CED-76F0-D26136C5447C}"/>
          </ac:spMkLst>
        </pc:spChg>
        <pc:spChg chg="mod">
          <ac:chgData name="TIDAC Research Conference" userId="S::tidac@nsbm.ac.lk::fd77a960-ecac-4031-9d3d-ad223df09177" providerId="AD" clId="Web-{F2E5DCD9-CEA0-69F3-BDA7-63950F42D4F7}" dt="2026-07-09T11:02:09.514" v="45" actId="1076"/>
          <ac:spMkLst>
            <pc:docMk/>
            <pc:sldMk cId="3594277928" sldId="339"/>
            <ac:spMk id="15" creationId="{D9BEE038-82C0-355C-34C3-472C610307B3}"/>
          </ac:spMkLst>
        </pc:spChg>
      </pc:sldChg>
      <pc:sldChg chg="addSp delSp modSp">
        <pc:chgData name="TIDAC Research Conference" userId="S::tidac@nsbm.ac.lk::fd77a960-ecac-4031-9d3d-ad223df09177" providerId="AD" clId="Web-{F2E5DCD9-CEA0-69F3-BDA7-63950F42D4F7}" dt="2026-07-09T11:02:33.655" v="51" actId="1076"/>
        <pc:sldMkLst>
          <pc:docMk/>
          <pc:sldMk cId="3005942602" sldId="343"/>
        </pc:sldMkLst>
        <pc:spChg chg="mod">
          <ac:chgData name="TIDAC Research Conference" userId="S::tidac@nsbm.ac.lk::fd77a960-ecac-4031-9d3d-ad223df09177" providerId="AD" clId="Web-{F2E5DCD9-CEA0-69F3-BDA7-63950F42D4F7}" dt="2026-07-09T11:02:12.983" v="47" actId="1076"/>
          <ac:spMkLst>
            <pc:docMk/>
            <pc:sldMk cId="3005942602" sldId="343"/>
            <ac:spMk id="3" creationId="{56C97F1B-DF69-E7AC-9B5F-7E1EC26757F9}"/>
          </ac:spMkLst>
        </pc:spChg>
        <pc:spChg chg="mod">
          <ac:chgData name="TIDAC Research Conference" userId="S::tidac@nsbm.ac.lk::fd77a960-ecac-4031-9d3d-ad223df09177" providerId="AD" clId="Web-{F2E5DCD9-CEA0-69F3-BDA7-63950F42D4F7}" dt="2026-07-09T11:02:33.655" v="51" actId="1076"/>
          <ac:spMkLst>
            <pc:docMk/>
            <pc:sldMk cId="3005942602" sldId="343"/>
            <ac:spMk id="6" creationId="{05A4604B-E296-5B9C-74D3-026317F02AC0}"/>
          </ac:spMkLst>
        </pc:spChg>
        <pc:spChg chg="mod">
          <ac:chgData name="TIDAC Research Conference" userId="S::tidac@nsbm.ac.lk::fd77a960-ecac-4031-9d3d-ad223df09177" providerId="AD" clId="Web-{F2E5DCD9-CEA0-69F3-BDA7-63950F42D4F7}" dt="2026-07-09T11:01:05.996" v="40" actId="1076"/>
          <ac:spMkLst>
            <pc:docMk/>
            <pc:sldMk cId="3005942602" sldId="343"/>
            <ac:spMk id="12" creationId="{233F2BA6-A52F-AE1F-CF14-8783ADEAF5A6}"/>
          </ac:spMkLst>
        </pc:spChg>
        <pc:spChg chg="mod">
          <ac:chgData name="TIDAC Research Conference" userId="S::tidac@nsbm.ac.lk::fd77a960-ecac-4031-9d3d-ad223df09177" providerId="AD" clId="Web-{F2E5DCD9-CEA0-69F3-BDA7-63950F42D4F7}" dt="2026-07-09T10:57:23.957" v="10" actId="1076"/>
          <ac:spMkLst>
            <pc:docMk/>
            <pc:sldMk cId="3005942602" sldId="343"/>
            <ac:spMk id="42" creationId="{56E76DC5-5D25-4B35-8B9C-09284C197BA2}"/>
          </ac:spMkLst>
        </pc:spChg>
        <pc:grpChg chg="mod">
          <ac:chgData name="TIDAC Research Conference" userId="S::tidac@nsbm.ac.lk::fd77a960-ecac-4031-9d3d-ad223df09177" providerId="AD" clId="Web-{F2E5DCD9-CEA0-69F3-BDA7-63950F42D4F7}" dt="2026-07-09T11:02:21.889" v="48" actId="1076"/>
          <ac:grpSpMkLst>
            <pc:docMk/>
            <pc:sldMk cId="3005942602" sldId="343"/>
            <ac:grpSpMk id="35" creationId="{1FFCC470-2BD2-42A9-990C-53EF31AB1F9B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3EBC2A-2988-B574-7581-02DEB8C6C7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86DF4A-871A-68FF-29DD-5F83BFF516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41ED3-CD02-4BCA-BBA2-F009A85CF494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58518-441C-F049-61CB-EA2E9522E0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61674-F529-5CA0-F91C-D11C616C26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621A4-BA90-4165-8DC1-E9BC1C126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8649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8T07:15:06.5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8T07:15:06.5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8T07:15:06.5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9-08T07:15:06.555"/>
    </inkml:context>
    <inkml:brush xml:id="br0">
      <inkml:brushProperty name="width" value="0.025" units="cm"/>
      <inkml:brushProperty name="height" value="0.025" units="cm"/>
      <inkml:brushProperty name="ignorePressure" value="1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D65B4-060A-4603-8FBB-7D471214D4C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FBFD3-E8F8-4CE6-9C09-C4698FB47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2801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ED27E-B22E-C067-D22F-6D5784878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162BF7-C873-8FD0-8C74-D53133CD0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E4081-A4C9-B558-6A76-289704D9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F5670-BBC2-4FC0-A41A-DD433BAA276B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AE3D9-50BA-4D9B-0B61-0968D950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582C8-C3A1-AD6E-1DF9-66FFAC18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77A6D-12A9-D016-3EEE-A64B318F3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9077-E8E6-885C-15A5-87221C1F0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2FA30-E72C-0796-9767-6CA6D5944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7E042-1B3D-4D3E-9E09-61D3E730F681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C0084-2840-AC03-D467-F662156F6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9A2AA-2D7A-0BC4-534D-E4534BBF4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9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27DAA-5F32-B588-AEF9-61B5592458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1FE81-6B82-EDEB-DFF3-70FFAD62D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49099-3562-B8E7-04FD-175D4016E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9ED2-BD9D-4372-943C-7F9F088AD1F1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F6910-F0AF-6E7E-71A3-E1EBCEDAE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2E1D1-E9D6-6476-BA0F-5F3E9DAB7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7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92C50-1592-200D-53A9-33438005B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FEE97-CDE5-9AD9-92BC-02399896E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7854-AC7C-59C4-FD6D-8B2D0DA1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3FC5C-8D7F-4B2B-A9D1-4D2F6B1B9661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975F6-1D2A-4444-1C3E-15C70F8B2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21DC-D03B-184F-4213-040181165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BF3AC-02DE-0EC3-59A8-FE1348027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465E1-3D9D-99E0-E657-794079DD8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087DF-C488-F8AE-23F6-2EA0F55B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927C-6FE8-4096-8880-AD55359F70E2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AE754-E93A-3AE9-5443-9F4FA239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A3DC4-4E59-1BE6-30A6-F9C0574B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3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41FE-EB56-20EF-4531-C51680A8C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42D2-5336-D409-09EB-19D1ED340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F2F15-B5FA-6A42-F754-D25144D97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5A681-FCEB-BB03-98C7-C1C8D211F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253E-DA19-4459-B6C4-7D5EF44AAB70}" type="datetime1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39722-6D78-9302-E3DD-C3A18606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3500-8E76-6450-3C1A-C227B366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3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E7C45-102A-E885-F0DC-63EAEB352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08206-C39E-115B-8F9B-7CC8B6FEA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1FB93-65A9-F206-5212-72C1CF00F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7BBC-BC60-63E5-6F66-4C77B54F9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7A0F00-6D9E-07B6-9C9B-DB87F3CF1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084E0-4027-8697-A82E-4C9C76F65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80-386D-4871-8059-6F69BDB9C4E4}" type="datetime1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A3A9F1-0A35-7FD1-D64E-B35D4268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4C538-3A02-EB9F-303B-AC57FFF7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8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F3DD4-5E98-242F-821A-FDEE51D2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7C610-5AAA-240C-9DC3-739D9A0F5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77048-BC8A-4FE6-9940-D665799063C0}" type="datetime1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B90F1-7B70-C622-35A0-93F743DD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E85D2-1096-2AD8-BF72-E0CE1478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7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6B84D-ADC8-518D-6721-21B1D616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2C03-A138-4362-936F-C14EFDB6ADBB}" type="datetime1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BB0E0E-B31F-E2FE-3000-ED07EECA1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D5200D-C407-8AD6-3DFF-D5E4AE40B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0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17A92-9181-C424-1ED8-946B2A82D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675D2-EA78-9764-0BC7-804530908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9E01E-B631-0474-FC7D-F7973775B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95DD4-E9BC-A4B8-3FE8-7922A4C4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450-68C6-4F68-8E45-048393B00DD2}" type="datetime1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23D7C-6199-A759-8B3A-46116D1D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4CF7-FC47-9FAA-5EB5-2030107A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1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A7DF2-B214-CAE2-E0FF-B185FA5C8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26425-BDD4-E448-4AC2-CCF6A1B21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BFB3B-B469-E3EB-5767-896B306C8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7613F-5923-F117-2C10-B69481B1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3C755-16B7-4EE5-B705-7C8FD00B6D83}" type="datetime1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B3F03-3EEC-7D2E-666D-A154685BD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CC0E9-1361-556F-294B-608D2209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7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A52FF1-442D-563F-67D6-AEBFF8DF8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C1B3D-D4EF-AD3E-49D1-37C6BCDED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73F31-225D-EEBB-42EE-506DC51AC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3C594-4A39-4760-9AB5-16AFDFCE8132}" type="datetime1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699A9-55B3-0831-F211-760A5C1EB6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6B7BA-70B8-F6DB-C678-9B3534CD5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2D6B91-5289-4D3D-BBC2-ED632CF0E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1FFCC470-2BD2-42A9-990C-53EF31AB1F9B}"/>
              </a:ext>
            </a:extLst>
          </p:cNvPr>
          <p:cNvGrpSpPr/>
          <p:nvPr/>
        </p:nvGrpSpPr>
        <p:grpSpPr>
          <a:xfrm>
            <a:off x="-644" y="1914658"/>
            <a:ext cx="2571859" cy="2260076"/>
            <a:chOff x="98850" y="1765227"/>
            <a:chExt cx="2571859" cy="2254283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DB60E1FC-8D45-4A89-A5BD-D67BB8E0B1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4000" b="17523"/>
            <a:stretch>
              <a:fillRect/>
            </a:stretch>
          </p:blipFill>
          <p:spPr>
            <a:xfrm>
              <a:off x="98850" y="1765227"/>
              <a:ext cx="2571859" cy="1076816"/>
            </a:xfrm>
            <a:prstGeom prst="rect">
              <a:avLst/>
            </a:prstGeom>
          </p:spPr>
        </p:pic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6E76DC5-5D25-4B35-8B9C-09284C197BA2}"/>
                </a:ext>
              </a:extLst>
            </p:cNvPr>
            <p:cNvSpPr/>
            <p:nvPr/>
          </p:nvSpPr>
          <p:spPr>
            <a:xfrm>
              <a:off x="311585" y="2977624"/>
              <a:ext cx="2085390" cy="1041886"/>
            </a:xfrm>
            <a:prstGeom prst="rect">
              <a:avLst/>
            </a:prstGeom>
            <a:solidFill>
              <a:srgbClr val="E953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Subtitle 2">
            <a:extLst>
              <a:ext uri="{FF2B5EF4-FFF2-40B4-BE49-F238E27FC236}">
                <a16:creationId xmlns:a16="http://schemas.microsoft.com/office/drawing/2014/main" id="{56C97F1B-DF69-E7AC-9B5F-7E1EC26757F9}"/>
              </a:ext>
            </a:extLst>
          </p:cNvPr>
          <p:cNvSpPr>
            <a:spLocks noGrp="1"/>
          </p:cNvSpPr>
          <p:nvPr/>
        </p:nvSpPr>
        <p:spPr>
          <a:xfrm>
            <a:off x="2995890" y="483895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Authors name,  Affiliation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Authors name,  Affiliation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Authors name,  Affiliation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70FA56-E756-0B33-58B0-667B1ADAC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1353" y="2064466"/>
            <a:ext cx="8213429" cy="1541536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Evaluating the Effectiveness of Nature-Based Interventions with Plant-Based Solutions for Wood Preservation( Add your Paper title 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97F1B-DF69-E7AC-9B5F-7E1EC2675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6747" y="1089653"/>
            <a:ext cx="9157342" cy="1655762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latin typeface="+mj-lt"/>
              </a:rPr>
              <a:t>Track Title :   </a:t>
            </a: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05B883A2-63E7-8177-6CEF-6A309D67FBD0}"/>
              </a:ext>
            </a:extLst>
          </p:cNvPr>
          <p:cNvSpPr txBox="1"/>
          <p:nvPr/>
        </p:nvSpPr>
        <p:spPr>
          <a:xfrm>
            <a:off x="1447475" y="6079345"/>
            <a:ext cx="4207819" cy="9454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b="1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3F2BA6-A52F-AE1F-CF14-8783ADEAF5A6}"/>
              </a:ext>
            </a:extLst>
          </p:cNvPr>
          <p:cNvSpPr txBox="1"/>
          <p:nvPr/>
        </p:nvSpPr>
        <p:spPr>
          <a:xfrm>
            <a:off x="2596747" y="616294"/>
            <a:ext cx="187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Abstract ID :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3FFAADD-3239-4696-9DCA-1F3EA3D88ABD}"/>
              </a:ext>
            </a:extLst>
          </p:cNvPr>
          <p:cNvGrpSpPr/>
          <p:nvPr/>
        </p:nvGrpSpPr>
        <p:grpSpPr>
          <a:xfrm>
            <a:off x="0" y="6211066"/>
            <a:ext cx="12192001" cy="682925"/>
            <a:chOff x="0" y="6211066"/>
            <a:chExt cx="12192001" cy="68292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A648E03-A829-1B2B-1940-E008106A058C}"/>
                </a:ext>
              </a:extLst>
            </p:cNvPr>
            <p:cNvSpPr/>
            <p:nvPr/>
          </p:nvSpPr>
          <p:spPr>
            <a:xfrm>
              <a:off x="0" y="6211066"/>
              <a:ext cx="12191999" cy="682924"/>
            </a:xfrm>
            <a:prstGeom prst="rect">
              <a:avLst/>
            </a:prstGeom>
            <a:solidFill>
              <a:srgbClr val="FFCD1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implified Arabic Fixed" panose="020F0502020204030204" pitchFamily="49" charset="-78"/>
                <a:cs typeface="Simplified Arabic Fixed" panose="020F0502020204030204" pitchFamily="49" charset="-78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3594388-746B-86E9-4713-D11C0515873D}"/>
                </a:ext>
              </a:extLst>
            </p:cNvPr>
            <p:cNvSpPr/>
            <p:nvPr/>
          </p:nvSpPr>
          <p:spPr>
            <a:xfrm flipV="1">
              <a:off x="1" y="6848272"/>
              <a:ext cx="12192000" cy="45719"/>
            </a:xfrm>
            <a:prstGeom prst="rect">
              <a:avLst/>
            </a:prstGeom>
            <a:solidFill>
              <a:srgbClr val="E9533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A logo with text on it&#10;&#10;Description automatically generated">
              <a:extLst>
                <a:ext uri="{FF2B5EF4-FFF2-40B4-BE49-F238E27FC236}">
                  <a16:creationId xmlns:a16="http://schemas.microsoft.com/office/drawing/2014/main" id="{C2DAF876-EC34-3967-77B7-2A888D6BCA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06273" y="6245794"/>
              <a:ext cx="1197201" cy="536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54DBCA0-2BCE-E704-F04F-D17C0133914B}"/>
                </a:ext>
              </a:extLst>
            </p:cNvPr>
            <p:cNvSpPr txBox="1"/>
            <p:nvPr/>
          </p:nvSpPr>
          <p:spPr>
            <a:xfrm>
              <a:off x="2524276" y="6321366"/>
              <a:ext cx="8807584" cy="400110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just">
                <a:spcAft>
                  <a:spcPts val="800"/>
                </a:spcAft>
              </a:pPr>
              <a:r>
                <a:rPr lang="en-US" sz="1600" b="1" kern="100" dirty="0">
                  <a:effectLst/>
                  <a:latin typeface="Aptos Narrow"/>
                  <a:ea typeface="Calibri"/>
                  <a:cs typeface="Times New Roman"/>
                </a:rPr>
                <a:t>Organized by </a:t>
              </a:r>
              <a:r>
                <a:rPr lang="en-US" sz="1600" b="1" i="1" kern="100" dirty="0">
                  <a:latin typeface="Aptos Narrow"/>
                  <a:ea typeface="Calibri"/>
                  <a:cs typeface="Times New Roman"/>
                </a:rPr>
                <a:t>- </a:t>
              </a:r>
              <a:r>
                <a:rPr lang="en-US" sz="1600" b="1" kern="100" dirty="0">
                  <a:effectLst/>
                  <a:latin typeface="Aptos Narrow"/>
                  <a:ea typeface="Calibri"/>
                  <a:cs typeface="Times New Roman"/>
                </a:rPr>
                <a:t>Faculty of Engineering , NSBM Green University</a:t>
              </a:r>
              <a:r>
                <a:rPr lang="en-US" sz="2000" kern="100" dirty="0">
                  <a:latin typeface="Calibri"/>
                  <a:ea typeface="Calibri"/>
                  <a:cs typeface="Times New Roman"/>
                </a:rPr>
                <a:t> </a:t>
              </a:r>
              <a:r>
                <a:rPr lang="en-US" sz="1600" b="1" kern="100">
                  <a:effectLst/>
                  <a:latin typeface="Aptos Narrow"/>
                  <a:ea typeface="Calibri"/>
                  <a:cs typeface="Times New Roman"/>
                </a:rPr>
                <a:t>On </a:t>
              </a:r>
              <a:r>
                <a:rPr lang="en-US" sz="1600" b="1" kern="100">
                  <a:latin typeface="Aptos Narrow"/>
                  <a:ea typeface="Calibri"/>
                  <a:cs typeface="Times New Roman"/>
                </a:rPr>
                <a:t>20th </a:t>
              </a:r>
              <a:r>
                <a:rPr lang="en-US" sz="1600" b="1" kern="100">
                  <a:effectLst/>
                  <a:latin typeface="Aptos Narrow"/>
                  <a:ea typeface="Calibri"/>
                  <a:cs typeface="Times New Roman"/>
                </a:rPr>
                <a:t>November 2026</a:t>
              </a:r>
              <a:endParaRPr lang="en-US" sz="2000" kern="100" dirty="0">
                <a:effectLst/>
                <a:latin typeface="Aptos Narrow"/>
                <a:ea typeface="Calibri"/>
                <a:cs typeface="Times New Roman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5A4604B-E296-5B9C-74D3-026317F02AC0}"/>
              </a:ext>
            </a:extLst>
          </p:cNvPr>
          <p:cNvSpPr txBox="1"/>
          <p:nvPr/>
        </p:nvSpPr>
        <p:spPr>
          <a:xfrm>
            <a:off x="239231" y="3164831"/>
            <a:ext cx="2085390" cy="8925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b="1" kern="1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TIDAC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b="1" kern="100" dirty="0">
                <a:solidFill>
                  <a:schemeClr val="bg1"/>
                </a:solidFill>
                <a:effectLst/>
                <a:latin typeface="+mj-lt"/>
                <a:ea typeface="Calibri"/>
                <a:cs typeface="Times New Roman"/>
              </a:rPr>
              <a:t>3</a:t>
            </a:r>
            <a:r>
              <a:rPr lang="en-US" sz="1000" b="1" kern="100" baseline="30000" dirty="0">
                <a:solidFill>
                  <a:schemeClr val="bg1"/>
                </a:solidFill>
                <a:effectLst/>
                <a:latin typeface="+mj-lt"/>
                <a:ea typeface="Calibri"/>
                <a:cs typeface="Times New Roman"/>
              </a:rPr>
              <a:t>rd</a:t>
            </a:r>
            <a:r>
              <a:rPr lang="en-US" sz="1000" b="1" kern="100" dirty="0">
                <a:solidFill>
                  <a:schemeClr val="bg1"/>
                </a:solidFill>
                <a:effectLst/>
                <a:latin typeface="+mj-lt"/>
                <a:ea typeface="Calibri"/>
                <a:cs typeface="Times New Roman"/>
              </a:rPr>
              <a:t> International Research </a:t>
            </a:r>
            <a:r>
              <a:rPr lang="en-US" sz="1000" b="1" kern="100">
                <a:solidFill>
                  <a:schemeClr val="bg1"/>
                </a:solidFill>
                <a:effectLst/>
                <a:latin typeface="+mj-lt"/>
                <a:ea typeface="Calibri"/>
                <a:cs typeface="Times New Roman"/>
              </a:rPr>
              <a:t>Conference </a:t>
            </a:r>
            <a:r>
              <a:rPr lang="en-US" sz="1000" b="1" kern="100">
                <a:solidFill>
                  <a:schemeClr val="bg1"/>
                </a:solidFill>
                <a:latin typeface="+mj-lt"/>
                <a:ea typeface="Calibri"/>
                <a:cs typeface="Times New Roman"/>
              </a:rPr>
              <a:t>2026</a:t>
            </a:r>
            <a:endParaRPr lang="en-US" sz="1000" b="1" kern="10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800" kern="1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US" sz="700" b="1" i="1" kern="1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700" b="1" i="1" dirty="0">
                <a:solidFill>
                  <a:schemeClr val="bg1"/>
                </a:solidFill>
              </a:rPr>
              <a:t>NTELLIGENT ENGINEERING INNOVATIONS FOR A SUSTAINABLE TOMORROW</a:t>
            </a:r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5EBEF02C-569D-974D-D971-31204E2883A3}"/>
              </a:ext>
            </a:extLst>
          </p:cNvPr>
          <p:cNvSpPr/>
          <p:nvPr/>
        </p:nvSpPr>
        <p:spPr>
          <a:xfrm rot="16200000" flipV="1">
            <a:off x="266047" y="4300988"/>
            <a:ext cx="1655762" cy="2187859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F2DC097C-F1C8-7338-E716-0AE4C5E56E7A}"/>
              </a:ext>
            </a:extLst>
          </p:cNvPr>
          <p:cNvSpPr/>
          <p:nvPr/>
        </p:nvSpPr>
        <p:spPr>
          <a:xfrm rot="10800000">
            <a:off x="9600515" y="6359"/>
            <a:ext cx="2571859" cy="2626774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5AE8C0-8DE0-DDC4-8A36-25BDC8F5BB3B}"/>
              </a:ext>
            </a:extLst>
          </p:cNvPr>
          <p:cNvSpPr/>
          <p:nvPr/>
        </p:nvSpPr>
        <p:spPr>
          <a:xfrm>
            <a:off x="2524276" y="1671959"/>
            <a:ext cx="9667724" cy="2972189"/>
          </a:xfrm>
          <a:prstGeom prst="rect">
            <a:avLst/>
          </a:prstGeom>
          <a:solidFill>
            <a:srgbClr val="FFCD18">
              <a:alpha val="7843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implified Arabic Fixed" panose="020F0502020204030204" pitchFamily="49" charset="-78"/>
              <a:cs typeface="Simplified Arabic Fixed" panose="020F0502020204030204" pitchFamily="49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5942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3DDD1-68DF-4445-4D11-12CACDD50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8CCFA49-F833-32D0-C2A8-11F092D78ECE}"/>
              </a:ext>
            </a:extLst>
          </p:cNvPr>
          <p:cNvGrpSpPr/>
          <p:nvPr/>
        </p:nvGrpSpPr>
        <p:grpSpPr>
          <a:xfrm>
            <a:off x="7845859" y="12430"/>
            <a:ext cx="4333505" cy="5303654"/>
            <a:chOff x="7699947" y="-10273"/>
            <a:chExt cx="4333505" cy="530365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4B0C43F-7D34-AC66-3ED8-C8272FDAA240}"/>
                </a:ext>
              </a:extLst>
            </p:cNvPr>
            <p:cNvSpPr/>
            <p:nvPr/>
          </p:nvSpPr>
          <p:spPr>
            <a:xfrm>
              <a:off x="9613360" y="4277803"/>
              <a:ext cx="2420092" cy="1015578"/>
            </a:xfrm>
            <a:prstGeom prst="rect">
              <a:avLst/>
            </a:prstGeom>
            <a:solidFill>
              <a:srgbClr val="E9533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implified Arabic Fixed" panose="020F0502020204030204" pitchFamily="49" charset="-78"/>
                <a:cs typeface="Simplified Arabic Fixed" panose="020F0502020204030204" pitchFamily="49" charset="-78"/>
              </a:endParaRPr>
            </a:p>
          </p:txBody>
        </p:sp>
        <p:sp>
          <p:nvSpPr>
            <p:cNvPr id="11" name="Text Box 19">
              <a:extLst>
                <a:ext uri="{FF2B5EF4-FFF2-40B4-BE49-F238E27FC236}">
                  <a16:creationId xmlns:a16="http://schemas.microsoft.com/office/drawing/2014/main" id="{B367441C-AAD0-CEB5-DF99-3C5EF98A89DB}"/>
                </a:ext>
              </a:extLst>
            </p:cNvPr>
            <p:cNvSpPr txBox="1"/>
            <p:nvPr/>
          </p:nvSpPr>
          <p:spPr>
            <a:xfrm>
              <a:off x="9569683" y="4384882"/>
              <a:ext cx="2347860" cy="4175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Faculty of Engineering</a:t>
              </a:r>
            </a:p>
            <a:p>
              <a:pPr marL="0" marR="0" algn="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5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95750E-AB3D-0CED-76F0-D26136C5447C}"/>
                </a:ext>
              </a:extLst>
            </p:cNvPr>
            <p:cNvSpPr/>
            <p:nvPr/>
          </p:nvSpPr>
          <p:spPr>
            <a:xfrm>
              <a:off x="9604023" y="837824"/>
              <a:ext cx="2429429" cy="8212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50000"/>
                </a:lnSpc>
                <a:spcAft>
                  <a:spcPts val="800"/>
                </a:spcAft>
              </a:pPr>
              <a:r>
                <a:rPr lang="en-US" sz="1000" b="1" kern="100" dirty="0"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50000"/>
                </a:lnSpc>
              </a:pPr>
              <a:r>
                <a:rPr lang="en-US" sz="900" b="1" dirty="0"/>
                <a:t>INTELLIGENT ENGINEERING INNOVATIONS FOR A SUSTAINABLE TOMORROW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642654D-7F4F-2970-A0AD-C9CBBE9C555A}"/>
                </a:ext>
              </a:extLst>
            </p:cNvPr>
            <p:cNvSpPr/>
            <p:nvPr/>
          </p:nvSpPr>
          <p:spPr>
            <a:xfrm>
              <a:off x="7699947" y="4878874"/>
              <a:ext cx="4210069" cy="30777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400" b="1" kern="1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20</a:t>
              </a:r>
              <a:r>
                <a:rPr lang="en-US" sz="1400" b="1" kern="100" baseline="300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th</a:t>
              </a:r>
              <a:r>
                <a:rPr lang="en-US" sz="1400" b="1" kern="10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 November 2026</a:t>
              </a:r>
              <a:endParaRPr lang="en-US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Picture 2" descr="A logo with text on it&#10;&#10;Description automatically generated">
              <a:extLst>
                <a:ext uri="{FF2B5EF4-FFF2-40B4-BE49-F238E27FC236}">
                  <a16:creationId xmlns:a16="http://schemas.microsoft.com/office/drawing/2014/main" id="{4F6747B3-9ABD-95E1-9E47-7D8CE8B5A9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2345" y="2639752"/>
              <a:ext cx="1813285" cy="812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0572F17-F25A-927C-5DF7-D3CB73DC3192}"/>
                </a:ext>
              </a:extLst>
            </p:cNvPr>
            <p:cNvSpPr/>
            <p:nvPr/>
          </p:nvSpPr>
          <p:spPr>
            <a:xfrm>
              <a:off x="9684274" y="4628443"/>
              <a:ext cx="2234586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NSBM Green University 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2B5599D-37C5-B44A-ECAD-C0AB6B5BE987}"/>
                </a:ext>
              </a:extLst>
            </p:cNvPr>
            <p:cNvCxnSpPr/>
            <p:nvPr/>
          </p:nvCxnSpPr>
          <p:spPr>
            <a:xfrm>
              <a:off x="9605831" y="-10273"/>
              <a:ext cx="0" cy="5303654"/>
            </a:xfrm>
            <a:prstGeom prst="line">
              <a:avLst/>
            </a:prstGeom>
            <a:ln w="57150">
              <a:solidFill>
                <a:srgbClr val="E9533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9">
            <a:extLst>
              <a:ext uri="{FF2B5EF4-FFF2-40B4-BE49-F238E27FC236}">
                <a16:creationId xmlns:a16="http://schemas.microsoft.com/office/drawing/2014/main" id="{C5556281-C1E3-4AE0-F5CD-91377B945D7F}"/>
              </a:ext>
            </a:extLst>
          </p:cNvPr>
          <p:cNvSpPr txBox="1"/>
          <p:nvPr/>
        </p:nvSpPr>
        <p:spPr>
          <a:xfrm>
            <a:off x="583577" y="3786631"/>
            <a:ext cx="3470483" cy="8297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20123E-89EB-C8AF-0C04-739C27BAA9DA}"/>
              </a:ext>
            </a:extLst>
          </p:cNvPr>
          <p:cNvSpPr/>
          <p:nvPr/>
        </p:nvSpPr>
        <p:spPr>
          <a:xfrm>
            <a:off x="4464486" y="-22704"/>
            <a:ext cx="2248560" cy="22485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984471C8-9C2A-FF78-4C81-F06B55B50131}"/>
                  </a:ext>
                </a:extLst>
              </p14:cNvPr>
              <p14:cNvContentPartPr/>
              <p14:nvPr/>
            </p14:nvContentPartPr>
            <p14:xfrm>
              <a:off x="5039000" y="344444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984471C8-9C2A-FF78-4C81-F06B55B5013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34680" y="344012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Freeform 2">
            <a:extLst>
              <a:ext uri="{FF2B5EF4-FFF2-40B4-BE49-F238E27FC236}">
                <a16:creationId xmlns:a16="http://schemas.microsoft.com/office/drawing/2014/main" id="{D9BEE038-82C0-355C-34C3-472C610307B3}"/>
              </a:ext>
            </a:extLst>
          </p:cNvPr>
          <p:cNvSpPr/>
          <p:nvPr/>
        </p:nvSpPr>
        <p:spPr>
          <a:xfrm rot="5400000" flipV="1">
            <a:off x="10669068" y="1485779"/>
            <a:ext cx="1365518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FF7BC16C-8DE6-34CA-1551-81C2B78F756D}"/>
              </a:ext>
            </a:extLst>
          </p:cNvPr>
          <p:cNvSpPr/>
          <p:nvPr/>
        </p:nvSpPr>
        <p:spPr>
          <a:xfrm>
            <a:off x="9749935" y="3199499"/>
            <a:ext cx="1544238" cy="1086305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">
            <a:extLst>
              <a:ext uri="{FF2B5EF4-FFF2-40B4-BE49-F238E27FC236}">
                <a16:creationId xmlns:a16="http://schemas.microsoft.com/office/drawing/2014/main" id="{33EB7C7B-B51C-293C-86D7-B3A191F77767}"/>
              </a:ext>
            </a:extLst>
          </p:cNvPr>
          <p:cNvSpPr/>
          <p:nvPr/>
        </p:nvSpPr>
        <p:spPr>
          <a:xfrm rot="5400000">
            <a:off x="9937204" y="-160754"/>
            <a:ext cx="1291712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62CD595-D715-40B0-1A2A-A3C29DCFAB0F}"/>
              </a:ext>
            </a:extLst>
          </p:cNvPr>
          <p:cNvSpPr/>
          <p:nvPr/>
        </p:nvSpPr>
        <p:spPr>
          <a:xfrm>
            <a:off x="10881959" y="0"/>
            <a:ext cx="1188255" cy="1022816"/>
          </a:xfrm>
          <a:prstGeom prst="rect">
            <a:avLst/>
          </a:prstGeom>
          <a:solidFill>
            <a:srgbClr val="FFCD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implified Arabic Fixed" panose="020F0502020204030204" pitchFamily="49" charset="-78"/>
              <a:cs typeface="Simplified Arabic Fixed" panose="020F0502020204030204" pitchFamily="49" charset="-78"/>
            </a:endParaRPr>
          </a:p>
        </p:txBody>
      </p:sp>
      <p:sp>
        <p:nvSpPr>
          <p:cNvPr id="26" name="Freeform 2">
            <a:extLst>
              <a:ext uri="{FF2B5EF4-FFF2-40B4-BE49-F238E27FC236}">
                <a16:creationId xmlns:a16="http://schemas.microsoft.com/office/drawing/2014/main" id="{985D418D-9087-C1C9-6A42-47394473454F}"/>
              </a:ext>
            </a:extLst>
          </p:cNvPr>
          <p:cNvSpPr/>
          <p:nvPr/>
        </p:nvSpPr>
        <p:spPr>
          <a:xfrm rot="16200000" flipV="1">
            <a:off x="9849964" y="5533839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0F2F52A9-EBCB-6C22-A666-3A36B462DCE7}"/>
              </a:ext>
            </a:extLst>
          </p:cNvPr>
          <p:cNvSpPr/>
          <p:nvPr/>
        </p:nvSpPr>
        <p:spPr>
          <a:xfrm rot="5400000" flipV="1">
            <a:off x="10882829" y="5240311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2D09D10-DC18-6473-EBF6-CB576600EC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83361" y="5414214"/>
            <a:ext cx="1928235" cy="13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77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0B473-4926-238A-1188-5F4946147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8D4A88E8-0596-4125-B015-50EF5729053D}"/>
              </a:ext>
            </a:extLst>
          </p:cNvPr>
          <p:cNvGrpSpPr/>
          <p:nvPr/>
        </p:nvGrpSpPr>
        <p:grpSpPr>
          <a:xfrm>
            <a:off x="7845859" y="12430"/>
            <a:ext cx="4333505" cy="5303654"/>
            <a:chOff x="7699947" y="-10273"/>
            <a:chExt cx="4333505" cy="530365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67C94A-7404-439D-60D1-BE5E49CF62D4}"/>
                </a:ext>
              </a:extLst>
            </p:cNvPr>
            <p:cNvSpPr/>
            <p:nvPr/>
          </p:nvSpPr>
          <p:spPr>
            <a:xfrm>
              <a:off x="9613360" y="4277803"/>
              <a:ext cx="2420092" cy="1015578"/>
            </a:xfrm>
            <a:prstGeom prst="rect">
              <a:avLst/>
            </a:prstGeom>
            <a:solidFill>
              <a:srgbClr val="E9533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implified Arabic Fixed" panose="020F0502020204030204" pitchFamily="49" charset="-78"/>
                <a:cs typeface="Simplified Arabic Fixed" panose="020F0502020204030204" pitchFamily="49" charset="-78"/>
              </a:endParaRPr>
            </a:p>
          </p:txBody>
        </p:sp>
        <p:sp>
          <p:nvSpPr>
            <p:cNvPr id="11" name="Text Box 19">
              <a:extLst>
                <a:ext uri="{FF2B5EF4-FFF2-40B4-BE49-F238E27FC236}">
                  <a16:creationId xmlns:a16="http://schemas.microsoft.com/office/drawing/2014/main" id="{2DD0D6E8-5A00-87BF-C5B1-4FDEAD1B3F80}"/>
                </a:ext>
              </a:extLst>
            </p:cNvPr>
            <p:cNvSpPr txBox="1"/>
            <p:nvPr/>
          </p:nvSpPr>
          <p:spPr>
            <a:xfrm>
              <a:off x="9569683" y="4384882"/>
              <a:ext cx="2347860" cy="4175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Faculty of Engineering</a:t>
              </a:r>
            </a:p>
            <a:p>
              <a:pPr marL="0" marR="0" algn="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5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4C34C-AFAD-735F-0755-23A65D10DFF1}"/>
                </a:ext>
              </a:extLst>
            </p:cNvPr>
            <p:cNvSpPr/>
            <p:nvPr/>
          </p:nvSpPr>
          <p:spPr>
            <a:xfrm>
              <a:off x="9604023" y="837824"/>
              <a:ext cx="2429429" cy="8212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50000"/>
                </a:lnSpc>
                <a:spcAft>
                  <a:spcPts val="800"/>
                </a:spcAft>
              </a:pPr>
              <a:r>
                <a:rPr lang="en-US" sz="1000" b="1" kern="100" dirty="0"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50000"/>
                </a:lnSpc>
              </a:pPr>
              <a:r>
                <a:rPr lang="en-US" sz="900" b="1" dirty="0"/>
                <a:t>INTELLIGENT ENGINEERING INNOVATIONS FOR A SUSTAINABLE TOMORROW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54D8EE-903B-6C6A-4EC8-6F8A089D2D19}"/>
                </a:ext>
              </a:extLst>
            </p:cNvPr>
            <p:cNvSpPr/>
            <p:nvPr/>
          </p:nvSpPr>
          <p:spPr>
            <a:xfrm>
              <a:off x="7699947" y="4878874"/>
              <a:ext cx="4210069" cy="30777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400" b="1" kern="1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20</a:t>
              </a:r>
              <a:r>
                <a:rPr lang="en-US" sz="1400" b="1" kern="100" baseline="300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th</a:t>
              </a:r>
              <a:r>
                <a:rPr lang="en-US" sz="1400" b="1" kern="10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 November 2026</a:t>
              </a:r>
              <a:endParaRPr lang="en-US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Picture 2" descr="A logo with text on it&#10;&#10;Description automatically generated">
              <a:extLst>
                <a:ext uri="{FF2B5EF4-FFF2-40B4-BE49-F238E27FC236}">
                  <a16:creationId xmlns:a16="http://schemas.microsoft.com/office/drawing/2014/main" id="{170F5CD3-0D0A-3C81-4A16-C236E4B525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2345" y="2639752"/>
              <a:ext cx="1813285" cy="812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2C22E50-B5DE-E101-37DE-FE02627156ED}"/>
                </a:ext>
              </a:extLst>
            </p:cNvPr>
            <p:cNvSpPr/>
            <p:nvPr/>
          </p:nvSpPr>
          <p:spPr>
            <a:xfrm>
              <a:off x="9684274" y="4628443"/>
              <a:ext cx="2234586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NSBM Green University 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8AD5A56-D9ED-49BD-6B76-21750FE9289D}"/>
                </a:ext>
              </a:extLst>
            </p:cNvPr>
            <p:cNvCxnSpPr/>
            <p:nvPr/>
          </p:nvCxnSpPr>
          <p:spPr>
            <a:xfrm>
              <a:off x="9605831" y="-10273"/>
              <a:ext cx="0" cy="5303654"/>
            </a:xfrm>
            <a:prstGeom prst="line">
              <a:avLst/>
            </a:prstGeom>
            <a:ln w="57150">
              <a:solidFill>
                <a:srgbClr val="E9533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9">
            <a:extLst>
              <a:ext uri="{FF2B5EF4-FFF2-40B4-BE49-F238E27FC236}">
                <a16:creationId xmlns:a16="http://schemas.microsoft.com/office/drawing/2014/main" id="{CDED4E94-6EAC-AD85-F601-7ABAB346925D}"/>
              </a:ext>
            </a:extLst>
          </p:cNvPr>
          <p:cNvSpPr txBox="1"/>
          <p:nvPr/>
        </p:nvSpPr>
        <p:spPr>
          <a:xfrm>
            <a:off x="583577" y="3786631"/>
            <a:ext cx="3470483" cy="8297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E8FEB68-8629-D008-7324-2A79ACFEDABA}"/>
              </a:ext>
            </a:extLst>
          </p:cNvPr>
          <p:cNvSpPr/>
          <p:nvPr/>
        </p:nvSpPr>
        <p:spPr>
          <a:xfrm>
            <a:off x="4464486" y="-22704"/>
            <a:ext cx="2248560" cy="22485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61F3485-93EF-5860-1E94-F0A0B602DB1D}"/>
                  </a:ext>
                </a:extLst>
              </p14:cNvPr>
              <p14:cNvContentPartPr/>
              <p14:nvPr/>
            </p14:nvContentPartPr>
            <p14:xfrm>
              <a:off x="5039000" y="344444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61F3485-93EF-5860-1E94-F0A0B602DB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34680" y="344012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Freeform 2">
            <a:extLst>
              <a:ext uri="{FF2B5EF4-FFF2-40B4-BE49-F238E27FC236}">
                <a16:creationId xmlns:a16="http://schemas.microsoft.com/office/drawing/2014/main" id="{BC67F205-6B74-0ADF-0E04-76543A98BD31}"/>
              </a:ext>
            </a:extLst>
          </p:cNvPr>
          <p:cNvSpPr/>
          <p:nvPr/>
        </p:nvSpPr>
        <p:spPr>
          <a:xfrm rot="5400000" flipV="1">
            <a:off x="10669068" y="1502713"/>
            <a:ext cx="1365518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B348EA8C-4197-0A93-6EE8-4A7204163DFC}"/>
              </a:ext>
            </a:extLst>
          </p:cNvPr>
          <p:cNvSpPr/>
          <p:nvPr/>
        </p:nvSpPr>
        <p:spPr>
          <a:xfrm>
            <a:off x="9749935" y="3199499"/>
            <a:ext cx="1544238" cy="1086305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">
            <a:extLst>
              <a:ext uri="{FF2B5EF4-FFF2-40B4-BE49-F238E27FC236}">
                <a16:creationId xmlns:a16="http://schemas.microsoft.com/office/drawing/2014/main" id="{E290BB64-1B6B-7CB1-2246-4B423DEBDEB6}"/>
              </a:ext>
            </a:extLst>
          </p:cNvPr>
          <p:cNvSpPr/>
          <p:nvPr/>
        </p:nvSpPr>
        <p:spPr>
          <a:xfrm rot="5400000">
            <a:off x="9937204" y="-160754"/>
            <a:ext cx="1291712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E993E0B-1714-FD76-A406-9E6C180E4FD2}"/>
              </a:ext>
            </a:extLst>
          </p:cNvPr>
          <p:cNvSpPr/>
          <p:nvPr/>
        </p:nvSpPr>
        <p:spPr>
          <a:xfrm>
            <a:off x="10881959" y="0"/>
            <a:ext cx="1188255" cy="1022816"/>
          </a:xfrm>
          <a:prstGeom prst="rect">
            <a:avLst/>
          </a:prstGeom>
          <a:solidFill>
            <a:srgbClr val="FFCD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implified Arabic Fixed" panose="020F0502020204030204" pitchFamily="49" charset="-78"/>
              <a:cs typeface="Simplified Arabic Fixed" panose="020F0502020204030204" pitchFamily="49" charset="-78"/>
            </a:endParaRPr>
          </a:p>
        </p:txBody>
      </p:sp>
      <p:sp>
        <p:nvSpPr>
          <p:cNvPr id="26" name="Freeform 2">
            <a:extLst>
              <a:ext uri="{FF2B5EF4-FFF2-40B4-BE49-F238E27FC236}">
                <a16:creationId xmlns:a16="http://schemas.microsoft.com/office/drawing/2014/main" id="{867160C7-A110-A82D-765B-66370B78BE84}"/>
              </a:ext>
            </a:extLst>
          </p:cNvPr>
          <p:cNvSpPr/>
          <p:nvPr/>
        </p:nvSpPr>
        <p:spPr>
          <a:xfrm rot="16200000" flipV="1">
            <a:off x="9849964" y="5533839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0DD4A30E-70B5-3361-C6E9-AE11A8CD0CE5}"/>
              </a:ext>
            </a:extLst>
          </p:cNvPr>
          <p:cNvSpPr/>
          <p:nvPr/>
        </p:nvSpPr>
        <p:spPr>
          <a:xfrm rot="5400000" flipV="1">
            <a:off x="10882829" y="5240311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5491E90-FDB3-11C7-C74D-7664994E82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83361" y="5414214"/>
            <a:ext cx="1928235" cy="13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3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81794-EA44-361D-A9ED-454174165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D61EA72F-1C7A-30A1-E525-5375929887CF}"/>
              </a:ext>
            </a:extLst>
          </p:cNvPr>
          <p:cNvGrpSpPr/>
          <p:nvPr/>
        </p:nvGrpSpPr>
        <p:grpSpPr>
          <a:xfrm>
            <a:off x="7845859" y="12430"/>
            <a:ext cx="4333505" cy="5303654"/>
            <a:chOff x="7699947" y="-10273"/>
            <a:chExt cx="4333505" cy="530365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04B4ED1-0750-9D4C-3192-6218F4DFEA22}"/>
                </a:ext>
              </a:extLst>
            </p:cNvPr>
            <p:cNvSpPr/>
            <p:nvPr/>
          </p:nvSpPr>
          <p:spPr>
            <a:xfrm>
              <a:off x="9613360" y="4277803"/>
              <a:ext cx="2420092" cy="1015578"/>
            </a:xfrm>
            <a:prstGeom prst="rect">
              <a:avLst/>
            </a:prstGeom>
            <a:solidFill>
              <a:srgbClr val="E9533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implified Arabic Fixed" panose="020F0502020204030204" pitchFamily="49" charset="-78"/>
                <a:cs typeface="Simplified Arabic Fixed" panose="020F0502020204030204" pitchFamily="49" charset="-78"/>
              </a:endParaRPr>
            </a:p>
          </p:txBody>
        </p:sp>
        <p:sp>
          <p:nvSpPr>
            <p:cNvPr id="11" name="Text Box 19">
              <a:extLst>
                <a:ext uri="{FF2B5EF4-FFF2-40B4-BE49-F238E27FC236}">
                  <a16:creationId xmlns:a16="http://schemas.microsoft.com/office/drawing/2014/main" id="{1C737BE7-D04E-93C8-7626-DBDE322CFC7C}"/>
                </a:ext>
              </a:extLst>
            </p:cNvPr>
            <p:cNvSpPr txBox="1"/>
            <p:nvPr/>
          </p:nvSpPr>
          <p:spPr>
            <a:xfrm>
              <a:off x="9569683" y="4384882"/>
              <a:ext cx="2347860" cy="4175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Faculty of Engineering</a:t>
              </a:r>
            </a:p>
            <a:p>
              <a:pPr marL="0" marR="0" algn="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5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EDA8FC9-A46A-BDEA-3552-93BE6F6E0F43}"/>
                </a:ext>
              </a:extLst>
            </p:cNvPr>
            <p:cNvSpPr/>
            <p:nvPr/>
          </p:nvSpPr>
          <p:spPr>
            <a:xfrm>
              <a:off x="9604023" y="837824"/>
              <a:ext cx="2429429" cy="8212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50000"/>
                </a:lnSpc>
                <a:spcAft>
                  <a:spcPts val="800"/>
                </a:spcAft>
              </a:pPr>
              <a:r>
                <a:rPr lang="en-US" sz="1000" b="1" kern="100" dirty="0"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50000"/>
                </a:lnSpc>
              </a:pPr>
              <a:r>
                <a:rPr lang="en-US" sz="900" b="1" dirty="0"/>
                <a:t>INTELLIGENT ENGINEERING INNOVATIONS FOR A SUSTAINABLE TOMORROW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B4A5B3F-8CA5-791C-6ED5-DE799124641A}"/>
                </a:ext>
              </a:extLst>
            </p:cNvPr>
            <p:cNvSpPr/>
            <p:nvPr/>
          </p:nvSpPr>
          <p:spPr>
            <a:xfrm>
              <a:off x="7699947" y="4878874"/>
              <a:ext cx="4210069" cy="30777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400" b="1" kern="1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20</a:t>
              </a:r>
              <a:r>
                <a:rPr lang="en-US" sz="1400" b="1" kern="100" baseline="300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th</a:t>
              </a:r>
              <a:r>
                <a:rPr lang="en-US" sz="1400" b="1" kern="10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 November 2026</a:t>
              </a:r>
              <a:endParaRPr lang="en-US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Picture 2" descr="A logo with text on it&#10;&#10;Description automatically generated">
              <a:extLst>
                <a:ext uri="{FF2B5EF4-FFF2-40B4-BE49-F238E27FC236}">
                  <a16:creationId xmlns:a16="http://schemas.microsoft.com/office/drawing/2014/main" id="{B2AA9C89-7CE4-1EC8-1372-F6372E6BEC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2345" y="2639752"/>
              <a:ext cx="1813285" cy="812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97FC753-1EFA-CA44-8A9F-E8FFCD3E4B69}"/>
                </a:ext>
              </a:extLst>
            </p:cNvPr>
            <p:cNvSpPr/>
            <p:nvPr/>
          </p:nvSpPr>
          <p:spPr>
            <a:xfrm>
              <a:off x="9684274" y="4628443"/>
              <a:ext cx="2234586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NSBM Green University 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AFB67A5-0D0F-2869-6306-89709CCBBFF5}"/>
                </a:ext>
              </a:extLst>
            </p:cNvPr>
            <p:cNvCxnSpPr/>
            <p:nvPr/>
          </p:nvCxnSpPr>
          <p:spPr>
            <a:xfrm>
              <a:off x="9605831" y="-10273"/>
              <a:ext cx="0" cy="5303654"/>
            </a:xfrm>
            <a:prstGeom prst="line">
              <a:avLst/>
            </a:prstGeom>
            <a:ln w="57150">
              <a:solidFill>
                <a:srgbClr val="E9533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9">
            <a:extLst>
              <a:ext uri="{FF2B5EF4-FFF2-40B4-BE49-F238E27FC236}">
                <a16:creationId xmlns:a16="http://schemas.microsoft.com/office/drawing/2014/main" id="{DF3901FD-7C5F-C390-A3C3-44B9D406BD4B}"/>
              </a:ext>
            </a:extLst>
          </p:cNvPr>
          <p:cNvSpPr txBox="1"/>
          <p:nvPr/>
        </p:nvSpPr>
        <p:spPr>
          <a:xfrm>
            <a:off x="583577" y="3786631"/>
            <a:ext cx="3470483" cy="8297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499A98E-8917-9BBE-0AF9-5271C60C33BC}"/>
              </a:ext>
            </a:extLst>
          </p:cNvPr>
          <p:cNvSpPr/>
          <p:nvPr/>
        </p:nvSpPr>
        <p:spPr>
          <a:xfrm>
            <a:off x="4464486" y="-22704"/>
            <a:ext cx="2248560" cy="22485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C8385D6-58B4-14D6-A884-4C37706AF674}"/>
                  </a:ext>
                </a:extLst>
              </p14:cNvPr>
              <p14:cNvContentPartPr/>
              <p14:nvPr/>
            </p14:nvContentPartPr>
            <p14:xfrm>
              <a:off x="5039000" y="344444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C8385D6-58B4-14D6-A884-4C37706AF67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34680" y="344012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Freeform 2">
            <a:extLst>
              <a:ext uri="{FF2B5EF4-FFF2-40B4-BE49-F238E27FC236}">
                <a16:creationId xmlns:a16="http://schemas.microsoft.com/office/drawing/2014/main" id="{AC4113DF-661D-52C2-79BD-D3CD68938BE4}"/>
              </a:ext>
            </a:extLst>
          </p:cNvPr>
          <p:cNvSpPr/>
          <p:nvPr/>
        </p:nvSpPr>
        <p:spPr>
          <a:xfrm rot="5400000" flipV="1">
            <a:off x="10669068" y="1502713"/>
            <a:ext cx="1365518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B7DBDA6C-33E2-1BCC-6ABD-F84C3C1A96D9}"/>
              </a:ext>
            </a:extLst>
          </p:cNvPr>
          <p:cNvSpPr/>
          <p:nvPr/>
        </p:nvSpPr>
        <p:spPr>
          <a:xfrm>
            <a:off x="9749935" y="3199499"/>
            <a:ext cx="1544238" cy="1086305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">
            <a:extLst>
              <a:ext uri="{FF2B5EF4-FFF2-40B4-BE49-F238E27FC236}">
                <a16:creationId xmlns:a16="http://schemas.microsoft.com/office/drawing/2014/main" id="{3B6ACD07-D7AE-84FC-EC6A-3F6E566FCBE0}"/>
              </a:ext>
            </a:extLst>
          </p:cNvPr>
          <p:cNvSpPr/>
          <p:nvPr/>
        </p:nvSpPr>
        <p:spPr>
          <a:xfrm rot="5400000">
            <a:off x="9937204" y="-160754"/>
            <a:ext cx="1291712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C87E20-AEC0-8BB5-A2CE-C7C749707194}"/>
              </a:ext>
            </a:extLst>
          </p:cNvPr>
          <p:cNvSpPr/>
          <p:nvPr/>
        </p:nvSpPr>
        <p:spPr>
          <a:xfrm>
            <a:off x="10881959" y="0"/>
            <a:ext cx="1188255" cy="1022816"/>
          </a:xfrm>
          <a:prstGeom prst="rect">
            <a:avLst/>
          </a:prstGeom>
          <a:solidFill>
            <a:srgbClr val="FFCD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implified Arabic Fixed" panose="020F0502020204030204" pitchFamily="49" charset="-78"/>
              <a:cs typeface="Simplified Arabic Fixed" panose="020F0502020204030204" pitchFamily="49" charset="-78"/>
            </a:endParaRPr>
          </a:p>
        </p:txBody>
      </p:sp>
      <p:sp>
        <p:nvSpPr>
          <p:cNvPr id="26" name="Freeform 2">
            <a:extLst>
              <a:ext uri="{FF2B5EF4-FFF2-40B4-BE49-F238E27FC236}">
                <a16:creationId xmlns:a16="http://schemas.microsoft.com/office/drawing/2014/main" id="{FD6D1418-9A27-6E91-5343-722A1377A9AA}"/>
              </a:ext>
            </a:extLst>
          </p:cNvPr>
          <p:cNvSpPr/>
          <p:nvPr/>
        </p:nvSpPr>
        <p:spPr>
          <a:xfrm rot="16200000" flipV="1">
            <a:off x="9849964" y="5533839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EE5A805A-C71A-996D-2F5D-C3E3DC039E3E}"/>
              </a:ext>
            </a:extLst>
          </p:cNvPr>
          <p:cNvSpPr/>
          <p:nvPr/>
        </p:nvSpPr>
        <p:spPr>
          <a:xfrm rot="5400000" flipV="1">
            <a:off x="10882829" y="5240311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4265043-0367-F6B2-D0E5-CE569363B7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83361" y="5414214"/>
            <a:ext cx="1928235" cy="13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6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AB029-86DF-09BB-0989-FF859D59A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F4AEA0D5-FB4B-BB49-57AF-EC4EC2F5F905}"/>
              </a:ext>
            </a:extLst>
          </p:cNvPr>
          <p:cNvGrpSpPr/>
          <p:nvPr/>
        </p:nvGrpSpPr>
        <p:grpSpPr>
          <a:xfrm>
            <a:off x="7845859" y="12430"/>
            <a:ext cx="4333505" cy="5303654"/>
            <a:chOff x="7699947" y="-10273"/>
            <a:chExt cx="4333505" cy="530365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7952FCA-89D5-CE5E-8F4B-687AC9E8915A}"/>
                </a:ext>
              </a:extLst>
            </p:cNvPr>
            <p:cNvSpPr/>
            <p:nvPr/>
          </p:nvSpPr>
          <p:spPr>
            <a:xfrm>
              <a:off x="9613360" y="4277803"/>
              <a:ext cx="2420092" cy="1015578"/>
            </a:xfrm>
            <a:prstGeom prst="rect">
              <a:avLst/>
            </a:prstGeom>
            <a:solidFill>
              <a:srgbClr val="E9533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Simplified Arabic Fixed" panose="020F0502020204030204" pitchFamily="49" charset="-78"/>
                <a:cs typeface="Simplified Arabic Fixed" panose="020F0502020204030204" pitchFamily="49" charset="-78"/>
              </a:endParaRPr>
            </a:p>
          </p:txBody>
        </p:sp>
        <p:sp>
          <p:nvSpPr>
            <p:cNvPr id="11" name="Text Box 19">
              <a:extLst>
                <a:ext uri="{FF2B5EF4-FFF2-40B4-BE49-F238E27FC236}">
                  <a16:creationId xmlns:a16="http://schemas.microsoft.com/office/drawing/2014/main" id="{A8D851DB-8D4F-A616-DA05-AF066F191990}"/>
                </a:ext>
              </a:extLst>
            </p:cNvPr>
            <p:cNvSpPr txBox="1"/>
            <p:nvPr/>
          </p:nvSpPr>
          <p:spPr>
            <a:xfrm>
              <a:off x="9569683" y="4384882"/>
              <a:ext cx="2347860" cy="4175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Faculty of Engineering</a:t>
              </a:r>
            </a:p>
            <a:p>
              <a:pPr marL="0" marR="0" algn="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50" kern="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779CA-CCE1-6214-ECB6-6FCA2EBA3D0B}"/>
                </a:ext>
              </a:extLst>
            </p:cNvPr>
            <p:cNvSpPr/>
            <p:nvPr/>
          </p:nvSpPr>
          <p:spPr>
            <a:xfrm>
              <a:off x="9604023" y="837824"/>
              <a:ext cx="2429429" cy="8212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50000"/>
                </a:lnSpc>
                <a:spcAft>
                  <a:spcPts val="800"/>
                </a:spcAft>
              </a:pPr>
              <a:r>
                <a:rPr lang="en-US" sz="1000" b="1" kern="100" dirty="0"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r">
                <a:lnSpc>
                  <a:spcPct val="150000"/>
                </a:lnSpc>
              </a:pPr>
              <a:r>
                <a:rPr lang="en-US" sz="900" b="1" dirty="0"/>
                <a:t>INTELLIGENT ENGINEERING INNOVATIONS FOR A SUSTAINABLE TOMORROW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5BB666-32CD-8F69-3382-878D9B9845F3}"/>
                </a:ext>
              </a:extLst>
            </p:cNvPr>
            <p:cNvSpPr/>
            <p:nvPr/>
          </p:nvSpPr>
          <p:spPr>
            <a:xfrm>
              <a:off x="7699947" y="4878874"/>
              <a:ext cx="4210069" cy="307777"/>
            </a:xfrm>
            <a:prstGeom prst="rect">
              <a:avLst/>
            </a:prstGeom>
          </p:spPr>
          <p:txBody>
            <a:bodyPr wrap="square" lIns="91440" tIns="45720" rIns="91440" bIns="45720" anchor="t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400" b="1" kern="1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20</a:t>
              </a:r>
              <a:r>
                <a:rPr lang="en-US" sz="1400" b="1" kern="100" baseline="30000" dirty="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th</a:t>
              </a:r>
              <a:r>
                <a:rPr lang="en-US" sz="1400" b="1" kern="100">
                  <a:solidFill>
                    <a:schemeClr val="bg1"/>
                  </a:solidFill>
                  <a:latin typeface="Aptos Narrow"/>
                  <a:ea typeface="Calibri"/>
                  <a:cs typeface="Times New Roman"/>
                </a:rPr>
                <a:t> November 2026</a:t>
              </a:r>
              <a:endParaRPr lang="en-US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Picture 2" descr="A logo with text on it&#10;&#10;Description automatically generated">
              <a:extLst>
                <a:ext uri="{FF2B5EF4-FFF2-40B4-BE49-F238E27FC236}">
                  <a16:creationId xmlns:a16="http://schemas.microsoft.com/office/drawing/2014/main" id="{FF7CFEF4-4D4F-37CD-36B2-A974725D4B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2345" y="2639752"/>
              <a:ext cx="1813285" cy="812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FFB6176-66F9-E86E-5F7A-5FEA473848C4}"/>
                </a:ext>
              </a:extLst>
            </p:cNvPr>
            <p:cNvSpPr/>
            <p:nvPr/>
          </p:nvSpPr>
          <p:spPr>
            <a:xfrm>
              <a:off x="9684274" y="4628443"/>
              <a:ext cx="2234586" cy="33855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spcAft>
                  <a:spcPts val="800"/>
                </a:spcAft>
              </a:pPr>
              <a:r>
                <a:rPr lang="en-US" sz="1600" b="1" kern="100" dirty="0">
                  <a:solidFill>
                    <a:schemeClr val="bg1"/>
                  </a:solidFill>
                  <a:latin typeface="Aptos Narrow" panose="020B00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NSBM Green University 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9AEFB36-1F54-42F4-07DD-26A1FA6C749D}"/>
                </a:ext>
              </a:extLst>
            </p:cNvPr>
            <p:cNvCxnSpPr/>
            <p:nvPr/>
          </p:nvCxnSpPr>
          <p:spPr>
            <a:xfrm>
              <a:off x="9605831" y="-10273"/>
              <a:ext cx="0" cy="5303654"/>
            </a:xfrm>
            <a:prstGeom prst="line">
              <a:avLst/>
            </a:prstGeom>
            <a:ln w="57150">
              <a:solidFill>
                <a:srgbClr val="E9533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Box 19">
            <a:extLst>
              <a:ext uri="{FF2B5EF4-FFF2-40B4-BE49-F238E27FC236}">
                <a16:creationId xmlns:a16="http://schemas.microsoft.com/office/drawing/2014/main" id="{D13C5085-C594-96EB-70AA-6AE6677313D1}"/>
              </a:ext>
            </a:extLst>
          </p:cNvPr>
          <p:cNvSpPr txBox="1"/>
          <p:nvPr/>
        </p:nvSpPr>
        <p:spPr>
          <a:xfrm>
            <a:off x="583577" y="3786631"/>
            <a:ext cx="3470483" cy="8297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5FB4F17-8E89-8EC4-2513-A7A47869E455}"/>
              </a:ext>
            </a:extLst>
          </p:cNvPr>
          <p:cNvSpPr/>
          <p:nvPr/>
        </p:nvSpPr>
        <p:spPr>
          <a:xfrm>
            <a:off x="4464486" y="-22704"/>
            <a:ext cx="2248560" cy="224856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EABF06B7-4A08-EFF2-E741-D8FF8D707B3B}"/>
                  </a:ext>
                </a:extLst>
              </p14:cNvPr>
              <p14:cNvContentPartPr/>
              <p14:nvPr/>
            </p14:nvContentPartPr>
            <p14:xfrm>
              <a:off x="5039000" y="344444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EABF06B7-4A08-EFF2-E741-D8FF8D707B3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34680" y="3440120"/>
                <a:ext cx="9000" cy="90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Freeform 2">
            <a:extLst>
              <a:ext uri="{FF2B5EF4-FFF2-40B4-BE49-F238E27FC236}">
                <a16:creationId xmlns:a16="http://schemas.microsoft.com/office/drawing/2014/main" id="{0840845A-8DB4-8983-232D-0FD968ECCCC6}"/>
              </a:ext>
            </a:extLst>
          </p:cNvPr>
          <p:cNvSpPr/>
          <p:nvPr/>
        </p:nvSpPr>
        <p:spPr>
          <a:xfrm rot="5400000" flipV="1">
            <a:off x="10669068" y="1477312"/>
            <a:ext cx="1365518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9151E9A8-F565-E2F2-0A0B-F830218E9C22}"/>
              </a:ext>
            </a:extLst>
          </p:cNvPr>
          <p:cNvSpPr/>
          <p:nvPr/>
        </p:nvSpPr>
        <p:spPr>
          <a:xfrm>
            <a:off x="9749935" y="3199499"/>
            <a:ext cx="1544238" cy="1086305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">
            <a:extLst>
              <a:ext uri="{FF2B5EF4-FFF2-40B4-BE49-F238E27FC236}">
                <a16:creationId xmlns:a16="http://schemas.microsoft.com/office/drawing/2014/main" id="{0FA7ED89-3126-3A28-43CC-DA138A624509}"/>
              </a:ext>
            </a:extLst>
          </p:cNvPr>
          <p:cNvSpPr/>
          <p:nvPr/>
        </p:nvSpPr>
        <p:spPr>
          <a:xfrm rot="5400000">
            <a:off x="9937204" y="-160754"/>
            <a:ext cx="1291712" cy="1642533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5E17230-9F44-FC9B-A344-CFBEC3BE2BE3}"/>
              </a:ext>
            </a:extLst>
          </p:cNvPr>
          <p:cNvSpPr/>
          <p:nvPr/>
        </p:nvSpPr>
        <p:spPr>
          <a:xfrm>
            <a:off x="10881959" y="0"/>
            <a:ext cx="1188255" cy="1022816"/>
          </a:xfrm>
          <a:prstGeom prst="rect">
            <a:avLst/>
          </a:prstGeom>
          <a:solidFill>
            <a:srgbClr val="FFCD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implified Arabic Fixed" panose="020F0502020204030204" pitchFamily="49" charset="-78"/>
              <a:cs typeface="Simplified Arabic Fixed" panose="020F0502020204030204" pitchFamily="49" charset="-78"/>
            </a:endParaRPr>
          </a:p>
        </p:txBody>
      </p:sp>
      <p:sp>
        <p:nvSpPr>
          <p:cNvPr id="26" name="Freeform 2">
            <a:extLst>
              <a:ext uri="{FF2B5EF4-FFF2-40B4-BE49-F238E27FC236}">
                <a16:creationId xmlns:a16="http://schemas.microsoft.com/office/drawing/2014/main" id="{2CBD4DAA-EFFE-E815-5274-90B7FBC94AE8}"/>
              </a:ext>
            </a:extLst>
          </p:cNvPr>
          <p:cNvSpPr/>
          <p:nvPr/>
        </p:nvSpPr>
        <p:spPr>
          <a:xfrm rot="16200000" flipV="1">
            <a:off x="9849964" y="5533839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F436FA84-A0D5-2816-7A91-8BD1786B7D85}"/>
              </a:ext>
            </a:extLst>
          </p:cNvPr>
          <p:cNvSpPr/>
          <p:nvPr/>
        </p:nvSpPr>
        <p:spPr>
          <a:xfrm rot="5400000" flipV="1">
            <a:off x="10882829" y="5240311"/>
            <a:ext cx="1190552" cy="1390610"/>
          </a:xfrm>
          <a:custGeom>
            <a:avLst/>
            <a:gdLst/>
            <a:ahLst/>
            <a:cxnLst/>
            <a:rect l="l" t="t" r="r" b="b"/>
            <a:pathLst>
              <a:path w="4816857" h="4816857">
                <a:moveTo>
                  <a:pt x="0" y="0"/>
                </a:moveTo>
                <a:lnTo>
                  <a:pt x="4816857" y="0"/>
                </a:lnTo>
                <a:lnTo>
                  <a:pt x="4816857" y="4816857"/>
                </a:lnTo>
                <a:lnTo>
                  <a:pt x="0" y="48168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C8F0866-FC89-1B45-5483-A5BFD28CAC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83361" y="5414214"/>
            <a:ext cx="1928235" cy="13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03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ee23c06-4b65-4129-909d-cb4b2c78cbb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C8AE9AB304FA44A4B36900EB8169B1" ma:contentTypeVersion="15" ma:contentTypeDescription="Create a new document." ma:contentTypeScope="" ma:versionID="9916eed74f4f0a2ef997a4dd3680c81f">
  <xsd:schema xmlns:xsd="http://www.w3.org/2001/XMLSchema" xmlns:xs="http://www.w3.org/2001/XMLSchema" xmlns:p="http://schemas.microsoft.com/office/2006/metadata/properties" xmlns:ns3="5ee23c06-4b65-4129-909d-cb4b2c78cbbd" xmlns:ns4="fb432c9a-b49c-4c2e-a0dd-df9846a277de" targetNamespace="http://schemas.microsoft.com/office/2006/metadata/properties" ma:root="true" ma:fieldsID="050fc57dff1a7d2f1a07548bb896fc8c" ns3:_="" ns4:_="">
    <xsd:import namespace="5ee23c06-4b65-4129-909d-cb4b2c78cbbd"/>
    <xsd:import namespace="fb432c9a-b49c-4c2e-a0dd-df9846a277d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e23c06-4b65-4129-909d-cb4b2c78cb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432c9a-b49c-4c2e-a0dd-df9846a277d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5C17EF-471E-4085-81DE-20CD51FD3A48}">
  <ds:schemaRefs>
    <ds:schemaRef ds:uri="fb432c9a-b49c-4c2e-a0dd-df9846a277d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5ee23c06-4b65-4129-909d-cb4b2c78cbbd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1585B7-E66B-461F-8E82-3191FF336C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EC2712-116A-40C4-A532-0E928E7E1E81}">
  <ds:schemaRefs>
    <ds:schemaRef ds:uri="5ee23c06-4b65-4129-909d-cb4b2c78cbbd"/>
    <ds:schemaRef ds:uri="fb432c9a-b49c-4c2e-a0dd-df9846a277d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142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Evaluating the Effectiveness of Nature-Based Interventions with Plant-Based Solutions for Wood Preservation( Add your Paper title 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Effectiveness of Nature-Based Interventions with Plant-Based Solutions for Wood Preservation( Add your Paper title )</dc:title>
  <dc:creator>Dr Malsha Mendis</dc:creator>
  <cp:lastModifiedBy>Harshi Priyanvada</cp:lastModifiedBy>
  <cp:revision>61</cp:revision>
  <dcterms:created xsi:type="dcterms:W3CDTF">2024-08-12T08:07:51Z</dcterms:created>
  <dcterms:modified xsi:type="dcterms:W3CDTF">2026-07-20T10:12:17Z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0x010100D2C8AE9AB304FA44A4B36900EB8169B1</vt:lpwstr>
  </property>
</Properties>
</file>