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34" r:id="rId5"/>
    <p:sldId id="333" r:id="rId6"/>
    <p:sldId id="337" r:id="rId7"/>
    <p:sldId id="336" r:id="rId8"/>
    <p:sldId id="33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33C"/>
    <a:srgbClr val="E9533B"/>
    <a:srgbClr val="FFCD18"/>
    <a:srgbClr val="CD4C4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F2B58E-E551-40D5-8897-AFF412381F20}" v="2" dt="2025-09-09T11:30:12.1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puni Fernando" userId="e44fd375-09e4-4ceb-a373-c5a326484d80" providerId="ADAL" clId="{68A78714-ED85-4B11-B802-198E42FE352C}"/>
    <pc:docChg chg="undo custSel addSld delSld modSld">
      <pc:chgData name="Nipuni Fernando" userId="e44fd375-09e4-4ceb-a373-c5a326484d80" providerId="ADAL" clId="{68A78714-ED85-4B11-B802-198E42FE352C}" dt="2025-09-10T08:27:12.428" v="134" actId="1076"/>
      <pc:docMkLst>
        <pc:docMk/>
      </pc:docMkLst>
      <pc:sldChg chg="modSp mod">
        <pc:chgData name="Nipuni Fernando" userId="e44fd375-09e4-4ceb-a373-c5a326484d80" providerId="ADAL" clId="{68A78714-ED85-4B11-B802-198E42FE352C}" dt="2025-09-09T11:31:24.433" v="114" actId="113"/>
        <pc:sldMkLst>
          <pc:docMk/>
          <pc:sldMk cId="3143598186" sldId="333"/>
        </pc:sldMkLst>
        <pc:spChg chg="mod">
          <ac:chgData name="Nipuni Fernando" userId="e44fd375-09e4-4ceb-a373-c5a326484d80" providerId="ADAL" clId="{68A78714-ED85-4B11-B802-198E42FE352C}" dt="2025-09-09T11:30:12.183" v="98"/>
          <ac:spMkLst>
            <pc:docMk/>
            <pc:sldMk cId="3143598186" sldId="333"/>
            <ac:spMk id="6" creationId="{F611DF2A-568E-4196-8514-AB54AD755F79}"/>
          </ac:spMkLst>
        </pc:spChg>
        <pc:spChg chg="mod">
          <ac:chgData name="Nipuni Fernando" userId="e44fd375-09e4-4ceb-a373-c5a326484d80" providerId="ADAL" clId="{68A78714-ED85-4B11-B802-198E42FE352C}" dt="2025-09-09T11:30:12.183" v="98"/>
          <ac:spMkLst>
            <pc:docMk/>
            <pc:sldMk cId="3143598186" sldId="333"/>
            <ac:spMk id="11" creationId="{B0ED542B-7F7C-4BD5-B293-FB869C47B5AF}"/>
          </ac:spMkLst>
        </pc:spChg>
        <pc:spChg chg="mod">
          <ac:chgData name="Nipuni Fernando" userId="e44fd375-09e4-4ceb-a373-c5a326484d80" providerId="ADAL" clId="{68A78714-ED85-4B11-B802-198E42FE352C}" dt="2025-09-09T11:31:24.433" v="114" actId="113"/>
          <ac:spMkLst>
            <pc:docMk/>
            <pc:sldMk cId="3143598186" sldId="333"/>
            <ac:spMk id="12" creationId="{8F3976E1-197B-4C6B-9396-49816CF22E36}"/>
          </ac:spMkLst>
        </pc:spChg>
        <pc:spChg chg="mod">
          <ac:chgData name="Nipuni Fernando" userId="e44fd375-09e4-4ceb-a373-c5a326484d80" providerId="ADAL" clId="{68A78714-ED85-4B11-B802-198E42FE352C}" dt="2025-09-09T11:30:12.183" v="98"/>
          <ac:spMkLst>
            <pc:docMk/>
            <pc:sldMk cId="3143598186" sldId="333"/>
            <ac:spMk id="13" creationId="{30ADE5A2-C685-4195-BA83-B755D812F7A8}"/>
          </ac:spMkLst>
        </pc:spChg>
        <pc:spChg chg="mod">
          <ac:chgData name="Nipuni Fernando" userId="e44fd375-09e4-4ceb-a373-c5a326484d80" providerId="ADAL" clId="{68A78714-ED85-4B11-B802-198E42FE352C}" dt="2025-09-09T11:30:12.183" v="98"/>
          <ac:spMkLst>
            <pc:docMk/>
            <pc:sldMk cId="3143598186" sldId="333"/>
            <ac:spMk id="17" creationId="{E7C2EB8E-2981-41CA-A851-371B92B03B03}"/>
          </ac:spMkLst>
        </pc:spChg>
        <pc:spChg chg="mod">
          <ac:chgData name="Nipuni Fernando" userId="e44fd375-09e4-4ceb-a373-c5a326484d80" providerId="ADAL" clId="{68A78714-ED85-4B11-B802-198E42FE352C}" dt="2025-09-09T11:30:12.183" v="98"/>
          <ac:spMkLst>
            <pc:docMk/>
            <pc:sldMk cId="3143598186" sldId="333"/>
            <ac:spMk id="18" creationId="{ABAC652F-E997-463A-AC37-A50FD26BAE3C}"/>
          </ac:spMkLst>
        </pc:spChg>
        <pc:picChg chg="mod">
          <ac:chgData name="Nipuni Fernando" userId="e44fd375-09e4-4ceb-a373-c5a326484d80" providerId="ADAL" clId="{68A78714-ED85-4B11-B802-198E42FE352C}" dt="2025-09-09T11:30:12.183" v="98"/>
          <ac:picMkLst>
            <pc:docMk/>
            <pc:sldMk cId="3143598186" sldId="333"/>
            <ac:picMk id="5" creationId="{EB11003C-BB70-4E86-9E3E-7A1858A26A93}"/>
          </ac:picMkLst>
        </pc:picChg>
        <pc:picChg chg="mod">
          <ac:chgData name="Nipuni Fernando" userId="e44fd375-09e4-4ceb-a373-c5a326484d80" providerId="ADAL" clId="{68A78714-ED85-4B11-B802-198E42FE352C}" dt="2025-09-09T11:30:12.183" v="98"/>
          <ac:picMkLst>
            <pc:docMk/>
            <pc:sldMk cId="3143598186" sldId="333"/>
            <ac:picMk id="14" creationId="{D10C9F36-22FD-4439-8412-8184377DA760}"/>
          </ac:picMkLst>
        </pc:picChg>
        <pc:picChg chg="mod">
          <ac:chgData name="Nipuni Fernando" userId="e44fd375-09e4-4ceb-a373-c5a326484d80" providerId="ADAL" clId="{68A78714-ED85-4B11-B802-198E42FE352C}" dt="2025-09-09T11:30:12.183" v="98"/>
          <ac:picMkLst>
            <pc:docMk/>
            <pc:sldMk cId="3143598186" sldId="333"/>
            <ac:picMk id="38" creationId="{09753162-98A6-42DA-AB5A-49F291029DB7}"/>
          </ac:picMkLst>
        </pc:picChg>
        <pc:picChg chg="mod">
          <ac:chgData name="Nipuni Fernando" userId="e44fd375-09e4-4ceb-a373-c5a326484d80" providerId="ADAL" clId="{68A78714-ED85-4B11-B802-198E42FE352C}" dt="2025-09-09T11:30:12.183" v="98"/>
          <ac:picMkLst>
            <pc:docMk/>
            <pc:sldMk cId="3143598186" sldId="333"/>
            <ac:picMk id="43" creationId="{71DCE13F-977E-47E4-859A-F0C04EDD03B2}"/>
          </ac:picMkLst>
        </pc:picChg>
      </pc:sldChg>
      <pc:sldChg chg="modSp mod">
        <pc:chgData name="Nipuni Fernando" userId="e44fd375-09e4-4ceb-a373-c5a326484d80" providerId="ADAL" clId="{68A78714-ED85-4B11-B802-198E42FE352C}" dt="2025-09-10T08:27:12.428" v="134" actId="1076"/>
        <pc:sldMkLst>
          <pc:docMk/>
          <pc:sldMk cId="1733210135" sldId="334"/>
        </pc:sldMkLst>
        <pc:spChg chg="mod">
          <ac:chgData name="Nipuni Fernando" userId="e44fd375-09e4-4ceb-a373-c5a326484d80" providerId="ADAL" clId="{68A78714-ED85-4B11-B802-198E42FE352C}" dt="2025-09-10T08:27:07.296" v="133" actId="20577"/>
          <ac:spMkLst>
            <pc:docMk/>
            <pc:sldMk cId="1733210135" sldId="334"/>
            <ac:spMk id="3" creationId="{56C97F1B-DF69-E7AC-9B5F-7E1EC26757F9}"/>
          </ac:spMkLst>
        </pc:spChg>
        <pc:spChg chg="mod">
          <ac:chgData name="Nipuni Fernando" userId="e44fd375-09e4-4ceb-a373-c5a326484d80" providerId="ADAL" clId="{68A78714-ED85-4B11-B802-198E42FE352C}" dt="2025-09-10T08:27:12.428" v="134" actId="1076"/>
          <ac:spMkLst>
            <pc:docMk/>
            <pc:sldMk cId="1733210135" sldId="334"/>
            <ac:spMk id="12" creationId="{233F2BA6-A52F-AE1F-CF14-8783ADEAF5A6}"/>
          </ac:spMkLst>
        </pc:spChg>
        <pc:spChg chg="mod">
          <ac:chgData name="Nipuni Fernando" userId="e44fd375-09e4-4ceb-a373-c5a326484d80" providerId="ADAL" clId="{68A78714-ED85-4B11-B802-198E42FE352C}" dt="2025-09-09T11:29:33.688" v="61" actId="1076"/>
          <ac:spMkLst>
            <pc:docMk/>
            <pc:sldMk cId="1733210135" sldId="334"/>
            <ac:spMk id="42" creationId="{56E76DC5-5D25-4B35-8B9C-09284C197BA2}"/>
          </ac:spMkLst>
        </pc:spChg>
        <pc:spChg chg="mod">
          <ac:chgData name="Nipuni Fernando" userId="e44fd375-09e4-4ceb-a373-c5a326484d80" providerId="ADAL" clId="{68A78714-ED85-4B11-B802-198E42FE352C}" dt="2025-09-09T11:29:38.033" v="62" actId="1076"/>
          <ac:spMkLst>
            <pc:docMk/>
            <pc:sldMk cId="1733210135" sldId="334"/>
            <ac:spMk id="43" creationId="{AAC4C551-7321-49A2-9FC2-55D4B77C6C77}"/>
          </ac:spMkLst>
        </pc:spChg>
        <pc:grpChg chg="mod">
          <ac:chgData name="Nipuni Fernando" userId="e44fd375-09e4-4ceb-a373-c5a326484d80" providerId="ADAL" clId="{68A78714-ED85-4B11-B802-198E42FE352C}" dt="2025-09-09T11:32:26.213" v="123" actId="1036"/>
          <ac:grpSpMkLst>
            <pc:docMk/>
            <pc:sldMk cId="1733210135" sldId="334"/>
            <ac:grpSpMk id="35" creationId="{1FFCC470-2BD2-42A9-990C-53EF31AB1F9B}"/>
          </ac:grpSpMkLst>
        </pc:grpChg>
      </pc:sldChg>
      <pc:sldChg chg="del">
        <pc:chgData name="Nipuni Fernando" userId="e44fd375-09e4-4ceb-a373-c5a326484d80" providerId="ADAL" clId="{68A78714-ED85-4B11-B802-198E42FE352C}" dt="2025-09-09T11:31:55.649" v="115" actId="2696"/>
        <pc:sldMkLst>
          <pc:docMk/>
          <pc:sldMk cId="499525471" sldId="335"/>
        </pc:sldMkLst>
      </pc:sldChg>
      <pc:sldChg chg="add">
        <pc:chgData name="Nipuni Fernando" userId="e44fd375-09e4-4ceb-a373-c5a326484d80" providerId="ADAL" clId="{68A78714-ED85-4B11-B802-198E42FE352C}" dt="2025-09-09T11:32:07.258" v="119" actId="2890"/>
        <pc:sldMkLst>
          <pc:docMk/>
          <pc:sldMk cId="754759586" sldId="335"/>
        </pc:sldMkLst>
      </pc:sldChg>
      <pc:sldChg chg="del">
        <pc:chgData name="Nipuni Fernando" userId="e44fd375-09e4-4ceb-a373-c5a326484d80" providerId="ADAL" clId="{68A78714-ED85-4B11-B802-198E42FE352C}" dt="2025-09-09T11:31:57.951" v="116" actId="2696"/>
        <pc:sldMkLst>
          <pc:docMk/>
          <pc:sldMk cId="1446079906" sldId="336"/>
        </pc:sldMkLst>
      </pc:sldChg>
      <pc:sldChg chg="add">
        <pc:chgData name="Nipuni Fernando" userId="e44fd375-09e4-4ceb-a373-c5a326484d80" providerId="ADAL" clId="{68A78714-ED85-4B11-B802-198E42FE352C}" dt="2025-09-09T11:32:09.566" v="120" actId="2890"/>
        <pc:sldMkLst>
          <pc:docMk/>
          <pc:sldMk cId="2155678884" sldId="336"/>
        </pc:sldMkLst>
      </pc:sldChg>
      <pc:sldChg chg="add">
        <pc:chgData name="Nipuni Fernando" userId="e44fd375-09e4-4ceb-a373-c5a326484d80" providerId="ADAL" clId="{68A78714-ED85-4B11-B802-198E42FE352C}" dt="2025-09-09T11:32:11.887" v="121" actId="2890"/>
        <pc:sldMkLst>
          <pc:docMk/>
          <pc:sldMk cId="3054921132" sldId="337"/>
        </pc:sldMkLst>
      </pc:sldChg>
      <pc:sldChg chg="del">
        <pc:chgData name="Nipuni Fernando" userId="e44fd375-09e4-4ceb-a373-c5a326484d80" providerId="ADAL" clId="{68A78714-ED85-4B11-B802-198E42FE352C}" dt="2025-09-09T11:32:01.194" v="117" actId="2696"/>
        <pc:sldMkLst>
          <pc:docMk/>
          <pc:sldMk cId="3780427522" sldId="337"/>
        </pc:sldMkLst>
      </pc:sldChg>
      <pc:sldChg chg="del">
        <pc:chgData name="Nipuni Fernando" userId="e44fd375-09e4-4ceb-a373-c5a326484d80" providerId="ADAL" clId="{68A78714-ED85-4B11-B802-198E42FE352C}" dt="2025-09-09T11:32:04.890" v="118" actId="2696"/>
        <pc:sldMkLst>
          <pc:docMk/>
          <pc:sldMk cId="2450324163" sldId="3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3EBC2A-2988-B574-7581-02DEB8C6C7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86DF4A-871A-68FF-29DD-5F83BFF516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41ED3-CD02-4BCA-BBA2-F009A85CF49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158518-441C-F049-61CB-EA2E9522E00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C61674-F529-5CA0-F91C-D11C616C26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621A4-BA90-4165-8DC1-E9BC1C126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8649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9-08T07:55:13.087"/>
    </inkml:context>
    <inkml:brush xml:id="br0">
      <inkml:brushProperty name="width" value="0.10583" units="cm"/>
      <inkml:brushProperty name="height" value="0.10583" units="cm"/>
      <inkml:brushProperty name="color" value="#FFFFFF"/>
      <inkml:brushProperty name="ignorePressure" value="1"/>
    </inkml:brush>
  </inkml:definitions>
  <inkml:trace contextRef="#ctx0" brushRef="#br0">2821 3505,'1'-3,"39"-125,-21 65,3 0,30-58,-42 103,0 0,1 0,1 1,1 0,1 1,0 0,1 1,1 1,1 0,-1 1,14-7,-18 12,0 0,0 2,1-1,-1 2,1-1,0 2,2-1,-2 2,1 0,0-1,-1 3,2-1,-1 2,0-1,1 2,-1-1,0 2,1-1,-1 3,3-1,3 4,0 0,0 1,-1 1,1 1,-3 0,1 1,0 1,-1 0,-2 1,1 0,-1 1,0 2,0 2,-9-6,0 0,0 2,-2-1,0 0,0 0,-2 0,1 2,-2-2,0 0,-1 1,-1-1,0 2,0-2,-3 8,0 7,4-18,-23 138,20-138,0-1,-1 0,1 0,-2-1,0 0,0 1,-1-1,0-1,0 1,-1 0,1-2,-2 1,1-1,-6 4,-10 5,3-3,1 1,-1 0,3 1,-1 1,1 0,0 1,2 1,-5 9,3 3,1 0,2 1,2 1,-5 14,-39 89,52-125,-1-2,-1 1,0 0,0-2,-1 2,0-1,-1-2,1 2,-1-2,1 1,-2-1,0-1,1 1,-1-1,0 0,-1-1,1 0,-1 0,0 0,1-2,-2 0,2 0,-1 0,-1-1,-8-1,-6-1,0-3,0 1,1-2,0-1,1-1,-1-1,1-1,0 1,1-4,0 1,2-1,0-1,-1 0,4-3,-2 1,-1-3,-5-11,2-1,0-1,1-1,3-1,1 0,2-1,1-2,2 1,3 0,-6-26,10 36,1 1,2-2,0 1,2 0,1-1,1 1,2 0,0-1,4-7,1 0,2 0,1 0,2 1,2 0,0 1,3 1,1 0,1 1,3 2,0-1,2 2,22-20,-4 9,3 1,1 3,2 1,1 2,2 1,0 4,2 2,55-18,-60 29,1 3,1 1,-1 3,0 1,9 2,-28 5,2 1,-2 1,0 1,0 2,-2 1,2 1,-2 1,1 1,-2 2,0 1,-1 1,0 0,-1 3,16 14,-20-15,1 1,-2 2,0-1,-2 2,-1 1,-2 0,1 1,-2 0,-1 2,-1 0,-1 0,-3 0,1 2,-2-1,-2 0,0 2,-2-2,-1 25,0-18,-3 0,-3-1,1 1,-3 0,-1 0,-2-1,-2 1,-1-2,-12 27,9-37,0-1,0-1,-3 0,0 0,1-3,-3 2,0-3,-2 1,-9 4,-58 51,58-44,3 3,2-1,0 2,2 1,1 1,2 0,1 1,3 1,-1 7,-1 2,-1-1,-1-1,-4 0,0-2,-11 9,19-26,-3 0,0-2,-2 0,0-1,-2-1,-1-1,1 0,-3-2,1-2,-1 1,-1-2,-1-1,1-1,-2-1,-18 3,16-7,-2-1,2-2,0-2,-1 0,1-2,-1 0,1-2,0-2,0 0,-28-9,14 1,1-2,0-1,1-2,1-2,0-2,3-1,0-2,2-1,0-2,2 0,-9-13,17 15,-1-3,3 1,1-3,2 0,1-1,1-1,2-1,3 0,-1-1,-8-33,15 22,0-1,2 1,4-2,2 1,1 0,2 0,4 0,1 0,1 1,4 0,3 0,0 2,14-25,-7 16,3 3,2-1,3 2,2 1,1 1,3 2,40-38,165-116,-201 165,1 1,2 3,1 1,2 2,45-21,260-80,-306 112,1 2,0 2,1 2,-1 1,2 3,0 1,46 2,-33 5,-2 4,2 0,-2 4,0 2,0 3,-2 2,0 2,-2 2,0 3,28 18,-53-27,-1 3,-1 0,0 2,-2 0,-1 2,-1 1,14 16,-18-17,1 1,-2 0,-1 3,-2-2,0 2,-2 1,-1-1,-1 1,-2 1,-1 0,-1 1,-1-1,-3 2,1 9,-10 6,-2 0,-1-2,-3 3,-2-3,-2 0,-2 0,-13 22,22-45,-1-2,0 2,-1-1,-2-2,0 1,-1-1,0 0,-1-1,-2 0,1-1,-15 9,-239 132,223-129,3 1,0 3,3 1,0 2,3 1,-26 31,45-38,2 1,0-1,2 3,2-1,1 2,2-2,0 2,2 0,0 19,0-7,-3-2,-2 2,-1-2,-18 36,24-62,-2 0,-1-1,-1 1,1-1,-2-1,-2 0,1 0,-1-2,0 0,-1 0,0-1,-2-1,1 0,-1-1,-2 0,-29 10,0-3,-1-1,-1-2,-1-3,1-1,-1-3,-1-1,0-2,-5-3,-134-6,-147-21,304 25,0-2,1-1,0-2,0 0,0-2,1-1,1-2,0-1,1 0,0-3,2 0,-1-2,-7-7,-6-14,2-1,2-2,2-2,1 0,3-2,3-1,-2-8,3 1,0 0,5-2,1-1,4 0,1-1,4 0,0-25,7 22,5-2,1 2,4-2,3 2,2-1,4 1,2 0,4 2,1 0,15-24,-2 14,3 1,2 2,5 2,1 1,6-1,-2 8,2 1,3 3,3 0,1 4,7-1,125-77,100-47,-215 135,3 3,-1 3,4 4,0 1,1 5,1 4,42-5,-37 12,2 3,-1 5,0 2,0 4,1 4,-1 2,-1 5,17 6,-45-6,1 0,-2 3,1 3,-3 2,0 2,-1 3,-2 1,-1 3,-2 2,-1 2,-2 1,-1 3,12 17,-41-36,-2-2,0 3,-2 0,-1 0,-1 1,-1 0,0 1,2 13,7 34,-4 1,0 15,-6-33,-3 0,-1 1,-4-1,-1 0,-3 1,-3-1,-3 0,-4 7,5-26,-2-1,-2 0,-1-2,-2 1,-1 0,-2-1,-1-2,-1 0,-3 0,-17 17,-280 263,257-246,7-9,2 1,4 3,-16 25,31-26,2 3,4-1,1 2,-6 35,24-71,1 2,-3-3,0 1,-3-1,1-1,-1 0,-3-1,0 0,-36 30,-2-3,-62 43,76-62,1-2,-4-2,0-2,-1-2,-1-1,-5-1,-21 5,-1-2,-1-4,-2-3,1-3,0-3,-48 0,-18-6,0-7,0-4,1-7,-65-16,153 19,1-4,1-1,-1-2,2-1,3-3,-1-3,1-1,2-1,1-3,1-1,2-2,2-2,1 0,2-3,3-1,1-2,-22-33,22 22,1-2,2 1,4-2,2-1,3-1,0-10,1-14,3 1,4 0,4-1,4 0,7-59,1 57,5-1,4 2,4 0,3 0,20-44,19-19,6 2,65-98,-57 131,6 2,4 5,38-33,-102 115,55-63,5 2,3 3,4 5,78-53,-98 89,2 2,1 3,3 2,62-18,-49 18,2 3,0 4,3 4,-1 4,78-6,24 11,-1 9,86 11,-160 6,-2 6,0 3,-1 6,91 36,-186-61,64 21,-1 5,-1 2,-2 4,61 39,-98-52,-1 2,0 1,-3 2,-2 0,1 3,-4 1,1 1,-4 1,0 3,14 25,-8 4,-3 2,-5 2,-2 0,-3 0,-3 2,-2 18,-10-35,-3 1,-2-1,-4 1,-1 0,-4-1,-3 0,-2 0,-2-1,-15 32,-27 74,-8-1,-23 26,76-165,-1 1,-1-1,-1-1,-2-1,1 0,-3-1,1-1,-2 1,0-3,-13 9,-53 29,-87 38,88-48,0 4,-12 13,34-15,2 3,4 1,1 4,3 1,3 2,2 2,3 2,-12 27,-161 332,179-358,-4-2,-2 1,-3-4,-2-2,-3-1,-2-2,-3-3,-4-1,-25 14,-2-5,-60 27,115-68,-3-1,1-1,-2-2,2-2,-2-2,0 0,-1-2,1-1,-2-2,1-2,1-1,-20-4,-26-3,-2-5,1-2,2-4,1-3,-75-30,-237-110,339 139,-1-2,2-4,2 0,-46-35,-195-179,228 183,3-2,2-4,5-2,1-2,5-2,-1-7,13 11,1 0,5-3,3 0,2-1,4-2,5-1,1 1,0-71,16 69,3 0,4 0,4 2,3-1,4 1,17-39,50-135,41-61,-30 71,-75 182,3 0,1 2,4 1,1 0,31-36,0 18,4 2,2 3,3 2,67-46,-90 75,-3-2,0-3,-4-2,-1 0,-2-2,-2-2,19-35,135-233,-136 238,3 1,66-65,-95 114,1 1,2 2,0 0,3 2,-1 1,2 1,1 3,-1 1,37-11,4 2,3 4,0 4,1 2,32-1,28 4,1 7,0 4,-2 5,132 24,-149-14,-1 5,0 5,-3 6,0 3,-4 6,88 42,178 119,-282-142,-4 4,-2 4,-3 4,4 11,-50-36,-3 1,-2 2,-2 2,-3 2,20 40,-14-26,-1 1,-2 1,-5 2,-2 1,-3 1,-4 2,10 72,-20-70,-4 1,-4 0,-3 1,-5-1,-2 0,-4 0,-5-1,-9 24,-8-7,-5-2,-43 73,10-18,37-71,-4-2,-4-2,-33 43,43-72,-2-1,-2-1,-2-3,-2-1,-1 0,-3-3,0-2,-2-2,-1-1,-2-2,-12 3,-197 61,182-68,-1 3,2 4,-42 24,85-37,0 2,2 1,0 1,2 1,-1 1,3 0,-17 24,-13 28,5 0,3 5,3 0,5 2,-7 28,14-37,6-11,-3-3,-2 1,-3-2,-3-2,-4-1,-1-2,-28 25,27-37,-2-1,-3-4,-1-1,-1-2,-2-1,-51 20,33-21,-3-2,0-4,-1-2,-46 6,-354 63,379-80,-1-3,1-5,-2-3,2-4,0-5,-86-15,113 11,2-2,-2-4,2-2,2-3,-1-2,3-2,-39-25,21 5,1-5,4-2,2-3,3-2,3-5,3 0,3-5,3-1,4-2,1-5,-28-44,5-3,7-2,-3-19,19 13,5-1,6-1,8-2,-9-89,30 115,5 0,6-1,6 1,15-91,-10 112,6 1,2 1,6 0,3 2,4 0,5 3,3-1,30-42,-28 64,5 1,0 2,5 3,1 2,3 1,16-8,8-2,20-15,72-73,-48 19,15-29,-98 110,-2-1,-2-2,-4-1,-1-1,-4-1,4-14,-2-8,13-31,4 3,22-34,-24 61,3 2,5 2,2 1,4 3,4 3,4 1,24-18,-39 46,2 0,1 3,2 2,1 2,61-25,-26 24,2 4,1 3,0 5,3 3,91-5,22 4,1 9,97 11,-196 2,-1 5,0 5,-2 4,0 5,90 28,-35 4,-3 5,128 70,-160-58,-4 7,-4 3,-3 7,-6 3,49 54,-100-90,-4 2,-2 1,-4 4,-2 1,-1 5,39 77,25 69,-77-137,-4 1,-4 2,-3 0,-5 1,-3 1,-5 1,0 44,-6 7,-5 0,-7 0,-8 0,-5-1,-6-1,-24 61,11-80,-8-2,-3-1,-6-4,-15 13,-11 14,-7-4,-57 58,83-113,-4-4,-3-2,-3-2,-43 27,-192 108,149-101,75-42,3 4,3 2,-21 28,66-59,2-1,3 4,0 0,3 1,1 2,-4 12,-2 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9-08T07:15:06.555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9-08T07:15:06.555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9-08T07:15:06.555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9-08T07:15:06.555"/>
    </inkml:context>
    <inkml:brush xml:id="br0">
      <inkml:brushProperty name="width" value="0.025" units="cm"/>
      <inkml:brushProperty name="height" value="0.025" units="cm"/>
      <inkml:brushProperty name="ignorePressure" value="1"/>
    </inkml:brush>
  </inkml:definitions>
  <inkml:trace contextRef="#ctx0" brushRef="#br0">1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D65B4-060A-4603-8FBB-7D471214D4C7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FBFD3-E8F8-4CE6-9C09-C4698FB47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42801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ED27E-B22E-C067-D22F-6D5784878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162BF7-C873-8FD0-8C74-D53133CD0E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E4081-A4C9-B558-6A76-289704D91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5670-BBC2-4FC0-A41A-DD433BAA276B}" type="datetime1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AE3D9-50BA-4D9B-0B61-0968D950C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582C8-C3A1-AD6E-1DF9-66FFAC183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D6B91-5289-4D3D-BBC2-ED632CF0E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77A6D-12A9-D016-3EEE-A64B318F3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9077-E8E6-885C-15A5-87221C1F02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2FA30-E72C-0796-9767-6CA6D5944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E042-1B3D-4D3E-9E09-61D3E730F681}" type="datetime1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C0084-2840-AC03-D467-F662156F6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9A2AA-2D7A-0BC4-534D-E4534BBF4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D6B91-5289-4D3D-BBC2-ED632CF0E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9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527DAA-5F32-B588-AEF9-61B5592458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71FE81-6B82-EDEB-DFF3-70FFAD62D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49099-3562-B8E7-04FD-175D4016E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9ED2-BD9D-4372-943C-7F9F088AD1F1}" type="datetime1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F6910-F0AF-6E7E-71A3-E1EBCEDAE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2E1D1-E9D6-6476-BA0F-5F3E9DAB7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D6B91-5289-4D3D-BBC2-ED632CF0E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7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92C50-1592-200D-53A9-33438005B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FEE97-CDE5-9AD9-92BC-02399896E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7854-AC7C-59C4-FD6D-8B2D0DA17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FC5C-8D7F-4B2B-A9D1-4D2F6B1B9661}" type="datetime1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975F6-1D2A-4444-1C3E-15C70F8B2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D21DC-D03B-184F-4213-040181165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D6B91-5289-4D3D-BBC2-ED632CF0E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2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F3AC-02DE-0EC3-59A8-FE1348027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8465E1-3D9D-99E0-E657-794079DD8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087DF-C488-F8AE-23F6-2EA0F55B7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927C-6FE8-4096-8880-AD55359F70E2}" type="datetime1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AE754-E93A-3AE9-5443-9F4FA2397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A3DC4-4E59-1BE6-30A6-F9C0574BB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D6B91-5289-4D3D-BBC2-ED632CF0E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3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341FE-EB56-20EF-4531-C51680A8C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B42D2-5336-D409-09EB-19D1ED3407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F2F15-B5FA-6A42-F754-D25144D97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5A681-FCEB-BB03-98C7-C1C8D211F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9253E-DA19-4459-B6C4-7D5EF44AAB70}" type="datetime1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39722-6D78-9302-E3DD-C3A186068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93500-8E76-6450-3C1A-C227B366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D6B91-5289-4D3D-BBC2-ED632CF0E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3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E7C45-102A-E885-F0DC-63EAEB352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08206-C39E-115B-8F9B-7CC8B6FEA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B1FB93-65A9-F206-5212-72C1CF00F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567BBC-BC60-63E5-6F66-4C77B54F90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A0F00-6D9E-07B6-9C9B-DB87F3CF12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6084E0-4027-8697-A82E-4C9C76F65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0780-386D-4871-8059-6F69BDB9C4E4}" type="datetime1">
              <a:rPr lang="en-US" smtClean="0"/>
              <a:t>9/10/2025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A3A9F1-0A35-7FD1-D64E-B35D42682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F4C538-3A02-EB9F-303B-AC57FFF75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D6B91-5289-4D3D-BBC2-ED632CF0E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80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F3DD4-5E98-242F-821A-FDEE51D2A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E7C610-5AAA-240C-9DC3-739D9A0F5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7048-BC8A-4FE6-9940-D665799063C0}" type="datetime1">
              <a:rPr lang="en-US" smtClean="0"/>
              <a:t>9/10/2025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B90F1-7B70-C622-35A0-93F743DDB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E85D2-1096-2AD8-BF72-E0CE14783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D6B91-5289-4D3D-BBC2-ED632CF0E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7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86B84D-ADC8-518D-6721-21B1D616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E2C03-A138-4362-936F-C14EFDB6ADBB}" type="datetime1">
              <a:rPr lang="en-US" smtClean="0"/>
              <a:t>9/10/2025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BB0E0E-B31F-E2FE-3000-ED07EECA1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D5200D-C407-8AD6-3DFF-D5E4AE40B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D6B91-5289-4D3D-BBC2-ED632CF0E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0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17A92-9181-C424-1ED8-946B2A82D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675D2-EA78-9764-0BC7-804530908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C9E01E-B631-0474-FC7D-F7973775B9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95DD4-E9BC-A4B8-3FE8-7922A4C4A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0450-68C6-4F68-8E45-048393B00DD2}" type="datetime1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D23D7C-6199-A759-8B3A-46116D1D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C4CF7-FC47-9FAA-5EB5-2030107A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D6B91-5289-4D3D-BBC2-ED632CF0E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1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A7DF2-B214-CAE2-E0FF-B185FA5C8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626425-BDD4-E448-4AC2-CCF6A1B211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2BFB3B-B469-E3EB-5767-896B306C8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87613F-5923-F117-2C10-B69481B17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3C755-16B7-4EE5-B705-7C8FD00B6D83}" type="datetime1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B3F03-3EEC-7D2E-666D-A154685BD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CC0E9-1361-556F-294B-608D2209A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D6B91-5289-4D3D-BBC2-ED632CF0E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7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A52FF1-442D-563F-67D6-AEBFF8DF8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C1B3D-D4EF-AD3E-49D1-37C6BCDED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73F31-225D-EEBB-42EE-506DC51ACF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E3C594-4A39-4760-9AB5-16AFDFCE8132}" type="datetime1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699A9-55B3-0831-F211-760A5C1EB6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6B7BA-70B8-F6DB-C678-9B3534CD5F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2D6B91-5289-4D3D-BBC2-ED632CF0E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4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8C29E5E-CD6E-18C2-1B30-05FE1CE7D2AC}"/>
              </a:ext>
            </a:extLst>
          </p:cNvPr>
          <p:cNvSpPr/>
          <p:nvPr/>
        </p:nvSpPr>
        <p:spPr>
          <a:xfrm>
            <a:off x="2524276" y="1671959"/>
            <a:ext cx="9667724" cy="2972189"/>
          </a:xfrm>
          <a:prstGeom prst="rect">
            <a:avLst/>
          </a:prstGeom>
          <a:solidFill>
            <a:srgbClr val="FFCD18">
              <a:alpha val="784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implified Arabic Fixed" panose="020F0502020204030204" pitchFamily="49" charset="-78"/>
              <a:cs typeface="Simplified Arabic Fixed" panose="020F0502020204030204" pitchFamily="49" charset="-78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FFCC470-2BD2-42A9-990C-53EF31AB1F9B}"/>
              </a:ext>
            </a:extLst>
          </p:cNvPr>
          <p:cNvGrpSpPr/>
          <p:nvPr/>
        </p:nvGrpSpPr>
        <p:grpSpPr>
          <a:xfrm>
            <a:off x="0" y="0"/>
            <a:ext cx="12466397" cy="7187153"/>
            <a:chOff x="0" y="0"/>
            <a:chExt cx="12466397" cy="7187153"/>
          </a:xfrm>
        </p:grpSpPr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DB60E1FC-8D45-4A89-A5BD-D67BB8E0B1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194" y="1336893"/>
              <a:ext cx="2571859" cy="1572537"/>
            </a:xfrm>
            <a:prstGeom prst="rect">
              <a:avLst/>
            </a:prstGeom>
          </p:spPr>
        </p:pic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CBFEE5BA-119C-4006-B283-E3DF722A4AA0}"/>
                    </a:ext>
                  </a:extLst>
                </p14:cNvPr>
                <p14:cNvContentPartPr/>
                <p14:nvPr/>
              </p14:nvContentPartPr>
              <p14:xfrm>
                <a:off x="10048635" y="3064505"/>
                <a:ext cx="2417762" cy="232189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CBFEE5BA-119C-4006-B283-E3DF722A4AA0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0029561" y="3045435"/>
                  <a:ext cx="2455551" cy="2359671"/>
                </a:xfrm>
                <a:prstGeom prst="rect">
                  <a:avLst/>
                </a:prstGeom>
              </p:spPr>
            </p:pic>
          </mc:Fallback>
        </mc:AlternateContent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8A52BD88-1010-4634-B0C8-1D078132AF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43487" t="40335"/>
            <a:stretch/>
          </p:blipFill>
          <p:spPr>
            <a:xfrm>
              <a:off x="0" y="0"/>
              <a:ext cx="2222238" cy="2404392"/>
            </a:xfrm>
            <a:prstGeom prst="rect">
              <a:avLst/>
            </a:prstGeom>
          </p:spPr>
        </p:pic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1CB0F67F-EF91-4C9F-87E7-04240B8A33E7}"/>
                </a:ext>
              </a:extLst>
            </p:cNvPr>
            <p:cNvGrpSpPr/>
            <p:nvPr/>
          </p:nvGrpSpPr>
          <p:grpSpPr>
            <a:xfrm>
              <a:off x="0" y="3120895"/>
              <a:ext cx="2385019" cy="4066258"/>
              <a:chOff x="0" y="3120895"/>
              <a:chExt cx="2385019" cy="4066258"/>
            </a:xfrm>
          </p:grpSpPr>
          <p:pic>
            <p:nvPicPr>
              <p:cNvPr id="41" name="Picture 40">
                <a:extLst>
                  <a:ext uri="{FF2B5EF4-FFF2-40B4-BE49-F238E27FC236}">
                    <a16:creationId xmlns:a16="http://schemas.microsoft.com/office/drawing/2014/main" id="{F3E49E90-7162-4191-A2CF-DB0C129AB30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/>
              <a:srcRect t="42617" b="17324"/>
              <a:stretch/>
            </p:blipFill>
            <p:spPr>
              <a:xfrm rot="16200000">
                <a:off x="-1124625" y="4596370"/>
                <a:ext cx="3715408" cy="1466158"/>
              </a:xfrm>
              <a:prstGeom prst="rect">
                <a:avLst/>
              </a:prstGeom>
            </p:spPr>
          </p:pic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6E76DC5-5D25-4B35-8B9C-09284C197BA2}"/>
                  </a:ext>
                </a:extLst>
              </p:cNvPr>
              <p:cNvSpPr/>
              <p:nvPr/>
            </p:nvSpPr>
            <p:spPr>
              <a:xfrm>
                <a:off x="268040" y="3151798"/>
                <a:ext cx="2085390" cy="447949"/>
              </a:xfrm>
              <a:prstGeom prst="rect">
                <a:avLst/>
              </a:prstGeom>
              <a:solidFill>
                <a:srgbClr val="E9533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Text Box 19">
                <a:extLst>
                  <a:ext uri="{FF2B5EF4-FFF2-40B4-BE49-F238E27FC236}">
                    <a16:creationId xmlns:a16="http://schemas.microsoft.com/office/drawing/2014/main" id="{AAC4C551-7321-49A2-9FC2-55D4B77C6C77}"/>
                  </a:ext>
                </a:extLst>
              </p:cNvPr>
              <p:cNvSpPr txBox="1"/>
              <p:nvPr/>
            </p:nvSpPr>
            <p:spPr>
              <a:xfrm>
                <a:off x="236451" y="3120895"/>
                <a:ext cx="2148568" cy="509753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50" b="1" kern="1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TIDAC Research Conference 2025</a:t>
                </a:r>
                <a:endParaRPr lang="en-US" sz="9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r">
                  <a:spcAft>
                    <a:spcPts val="800"/>
                  </a:spcAft>
                </a:pPr>
                <a:r>
                  <a:rPr lang="en-US" sz="800" b="1" i="1" kern="1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BRIDGING THE GAP: ENGINEERING, DESIGN &amp; SOCIETY  </a:t>
                </a:r>
                <a:endParaRPr lang="en-US" sz="800" i="1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r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21C7A84B-2361-4704-8ED6-0904C93181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t="42617" b="17324"/>
            <a:stretch/>
          </p:blipFill>
          <p:spPr>
            <a:xfrm>
              <a:off x="7527645" y="0"/>
              <a:ext cx="4275829" cy="1687309"/>
            </a:xfrm>
            <a:prstGeom prst="rect">
              <a:avLst/>
            </a:prstGeom>
          </p:spPr>
        </p:pic>
      </p:grpSp>
      <p:sp>
        <p:nvSpPr>
          <p:cNvPr id="19" name="Subtitle 2">
            <a:extLst>
              <a:ext uri="{FF2B5EF4-FFF2-40B4-BE49-F238E27FC236}">
                <a16:creationId xmlns:a16="http://schemas.microsoft.com/office/drawing/2014/main" id="{56C97F1B-DF69-E7AC-9B5F-7E1EC26757F9}"/>
              </a:ext>
            </a:extLst>
          </p:cNvPr>
          <p:cNvSpPr>
            <a:spLocks noGrp="1"/>
          </p:cNvSpPr>
          <p:nvPr/>
        </p:nvSpPr>
        <p:spPr>
          <a:xfrm>
            <a:off x="2995890" y="483895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baseline="30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Authors name,  Affiliation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baseline="30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Authors name,  Affiliation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baseline="30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Authors name,  Affiliation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70FA56-E756-0B33-58B0-667B1ADAC5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21353" y="2064466"/>
            <a:ext cx="8213429" cy="1541536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Evaluating the Effectiveness of Nature-Based Interventions with Plant-Based Solutions for Wood Preservation( Add your Paper title 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97F1B-DF69-E7AC-9B5F-7E1EC26757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08830" y="1115947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latin typeface="+mj-lt"/>
              </a:rPr>
              <a:t>Track Title :   </a:t>
            </a:r>
          </a:p>
        </p:txBody>
      </p:sp>
      <p:sp>
        <p:nvSpPr>
          <p:cNvPr id="8" name="Text Box 19">
            <a:extLst>
              <a:ext uri="{FF2B5EF4-FFF2-40B4-BE49-F238E27FC236}">
                <a16:creationId xmlns:a16="http://schemas.microsoft.com/office/drawing/2014/main" id="{05B883A2-63E7-8177-6CEF-6A309D67FBD0}"/>
              </a:ext>
            </a:extLst>
          </p:cNvPr>
          <p:cNvSpPr txBox="1"/>
          <p:nvPr/>
        </p:nvSpPr>
        <p:spPr>
          <a:xfrm>
            <a:off x="1447475" y="6079345"/>
            <a:ext cx="4207819" cy="94543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3F2BA6-A52F-AE1F-CF14-8783ADEAF5A6}"/>
              </a:ext>
            </a:extLst>
          </p:cNvPr>
          <p:cNvSpPr txBox="1"/>
          <p:nvPr/>
        </p:nvSpPr>
        <p:spPr>
          <a:xfrm>
            <a:off x="2508830" y="727745"/>
            <a:ext cx="187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Abstract ID : 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3FFAADD-3239-4696-9DCA-1F3EA3D88ABD}"/>
              </a:ext>
            </a:extLst>
          </p:cNvPr>
          <p:cNvGrpSpPr/>
          <p:nvPr/>
        </p:nvGrpSpPr>
        <p:grpSpPr>
          <a:xfrm>
            <a:off x="0" y="6211066"/>
            <a:ext cx="12192001" cy="682925"/>
            <a:chOff x="0" y="6211066"/>
            <a:chExt cx="12192001" cy="68292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A648E03-A829-1B2B-1940-E008106A058C}"/>
                </a:ext>
              </a:extLst>
            </p:cNvPr>
            <p:cNvSpPr/>
            <p:nvPr/>
          </p:nvSpPr>
          <p:spPr>
            <a:xfrm>
              <a:off x="0" y="6211066"/>
              <a:ext cx="12191999" cy="682924"/>
            </a:xfrm>
            <a:prstGeom prst="rect">
              <a:avLst/>
            </a:prstGeom>
            <a:solidFill>
              <a:srgbClr val="FFCD1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implified Arabic Fixed" panose="020F0502020204030204" pitchFamily="49" charset="-78"/>
                <a:cs typeface="Simplified Arabic Fixed" panose="020F0502020204030204" pitchFamily="49" charset="-78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3594388-746B-86E9-4713-D11C0515873D}"/>
                </a:ext>
              </a:extLst>
            </p:cNvPr>
            <p:cNvSpPr/>
            <p:nvPr/>
          </p:nvSpPr>
          <p:spPr>
            <a:xfrm flipV="1">
              <a:off x="1" y="6848272"/>
              <a:ext cx="12192000" cy="45719"/>
            </a:xfrm>
            <a:prstGeom prst="rect">
              <a:avLst/>
            </a:prstGeom>
            <a:solidFill>
              <a:srgbClr val="E9533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 descr="A logo with text on it&#10;&#10;Description automatically generated">
              <a:extLst>
                <a:ext uri="{FF2B5EF4-FFF2-40B4-BE49-F238E27FC236}">
                  <a16:creationId xmlns:a16="http://schemas.microsoft.com/office/drawing/2014/main" id="{C2DAF876-EC34-3967-77B7-2A888D6BCA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06273" y="6245794"/>
              <a:ext cx="1197201" cy="536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54DBCA0-2BCE-E704-F04F-D17C0133914B}"/>
                </a:ext>
              </a:extLst>
            </p:cNvPr>
            <p:cNvSpPr txBox="1"/>
            <p:nvPr/>
          </p:nvSpPr>
          <p:spPr>
            <a:xfrm>
              <a:off x="2524276" y="6321366"/>
              <a:ext cx="880758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 i="1" kern="100" dirty="0">
                  <a:effectLst/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Organized by </a:t>
              </a:r>
              <a:r>
                <a:rPr lang="en-US" sz="1600" b="1" i="1" kern="100" dirty="0"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 </a:t>
              </a:r>
              <a:r>
                <a:rPr lang="en-US" sz="1600" b="1" kern="100" dirty="0">
                  <a:effectLst/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Faculty of Engineering , NSBM Green University</a:t>
              </a:r>
              <a:r>
                <a:rPr lang="en-US" sz="2000" kern="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600" b="1" kern="100" dirty="0">
                  <a:effectLst/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On 13</a:t>
              </a:r>
              <a:r>
                <a:rPr lang="en-US" sz="1600" b="1" kern="100" baseline="30000" dirty="0">
                  <a:effectLst/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</a:t>
              </a:r>
              <a:r>
                <a:rPr lang="en-US" sz="1600" b="1" kern="100" dirty="0">
                  <a:effectLst/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November 2025</a:t>
              </a:r>
              <a:endPara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3210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BC45BF1-0751-43E9-84BC-F31E1D89F15B}"/>
              </a:ext>
            </a:extLst>
          </p:cNvPr>
          <p:cNvGrpSpPr/>
          <p:nvPr/>
        </p:nvGrpSpPr>
        <p:grpSpPr>
          <a:xfrm>
            <a:off x="7699947" y="-22703"/>
            <a:ext cx="4571187" cy="6928144"/>
            <a:chOff x="7699947" y="-22703"/>
            <a:chExt cx="4571187" cy="692814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BAC652F-E997-463A-AC37-A50FD26BAE3C}"/>
                </a:ext>
              </a:extLst>
            </p:cNvPr>
            <p:cNvSpPr/>
            <p:nvPr/>
          </p:nvSpPr>
          <p:spPr>
            <a:xfrm>
              <a:off x="10846118" y="-22703"/>
              <a:ext cx="1188255" cy="1022816"/>
            </a:xfrm>
            <a:prstGeom prst="rect">
              <a:avLst/>
            </a:prstGeom>
            <a:solidFill>
              <a:srgbClr val="FFCD1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implified Arabic Fixed" panose="020F0502020204030204" pitchFamily="49" charset="-78"/>
                <a:cs typeface="Simplified Arabic Fixed" panose="020F0502020204030204" pitchFamily="49" charset="-78"/>
              </a:endParaRP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B11003C-BB70-4E86-9E3E-7A1858A26A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70986" y="5080762"/>
              <a:ext cx="2500148" cy="152869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611DF2A-568E-4196-8514-AB54AD755F79}"/>
                </a:ext>
              </a:extLst>
            </p:cNvPr>
            <p:cNvSpPr/>
            <p:nvPr/>
          </p:nvSpPr>
          <p:spPr>
            <a:xfrm>
              <a:off x="9613360" y="4277803"/>
              <a:ext cx="2420092" cy="1015578"/>
            </a:xfrm>
            <a:prstGeom prst="rect">
              <a:avLst/>
            </a:prstGeom>
            <a:solidFill>
              <a:srgbClr val="E953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implified Arabic Fixed" panose="020F0502020204030204" pitchFamily="49" charset="-78"/>
                <a:cs typeface="Simplified Arabic Fixed" panose="020F0502020204030204" pitchFamily="49" charset="-78"/>
              </a:endParaRPr>
            </a:p>
          </p:txBody>
        </p:sp>
        <p:sp>
          <p:nvSpPr>
            <p:cNvPr id="11" name="Text Box 19">
              <a:extLst>
                <a:ext uri="{FF2B5EF4-FFF2-40B4-BE49-F238E27FC236}">
                  <a16:creationId xmlns:a16="http://schemas.microsoft.com/office/drawing/2014/main" id="{B0ED542B-7F7C-4BD5-B293-FB869C47B5AF}"/>
                </a:ext>
              </a:extLst>
            </p:cNvPr>
            <p:cNvSpPr txBox="1"/>
            <p:nvPr/>
          </p:nvSpPr>
          <p:spPr>
            <a:xfrm>
              <a:off x="9569683" y="4384882"/>
              <a:ext cx="2347860" cy="41754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 kern="100" dirty="0">
                  <a:solidFill>
                    <a:schemeClr val="bg1"/>
                  </a:solidFill>
                  <a:effectLst/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Faculty of Engineering</a:t>
              </a:r>
            </a:p>
            <a:p>
              <a:pPr marL="0" marR="0" algn="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5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F3976E1-197B-4C6B-9396-49816CF22E36}"/>
                </a:ext>
              </a:extLst>
            </p:cNvPr>
            <p:cNvSpPr/>
            <p:nvPr/>
          </p:nvSpPr>
          <p:spPr>
            <a:xfrm>
              <a:off x="9928416" y="576692"/>
              <a:ext cx="2185287" cy="1456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  <a:spcAft>
                  <a:spcPts val="800"/>
                </a:spcAft>
              </a:pPr>
              <a:r>
                <a:rPr lang="en-US" sz="1400" b="1" kern="100" dirty="0"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r">
                <a:lnSpc>
                  <a:spcPct val="150000"/>
                </a:lnSpc>
              </a:pPr>
              <a:r>
                <a:rPr lang="en-US" sz="1400" b="1" kern="100" dirty="0">
                  <a:ea typeface="Calibri" panose="020F0502020204030204" pitchFamily="34" charset="0"/>
                  <a:cs typeface="Times New Roman" panose="02020603050405020304" pitchFamily="18" charset="0"/>
                </a:rPr>
                <a:t>BRIDGING THE GAP: ENGINEERING, DESIGN &amp; SOCIETY  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0ADE5A2-C685-4195-BA83-B755D812F7A8}"/>
                </a:ext>
              </a:extLst>
            </p:cNvPr>
            <p:cNvSpPr/>
            <p:nvPr/>
          </p:nvSpPr>
          <p:spPr>
            <a:xfrm>
              <a:off x="7699947" y="4878874"/>
              <a:ext cx="421006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spcAft>
                  <a:spcPts val="800"/>
                </a:spcAft>
              </a:pPr>
              <a:r>
                <a:rPr lang="en-US" sz="1400" b="1" kern="100" dirty="0">
                  <a:solidFill>
                    <a:schemeClr val="bg1"/>
                  </a:solidFill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  <a:r>
                <a:rPr lang="en-US" sz="1400" b="1" kern="100" baseline="30000" dirty="0">
                  <a:solidFill>
                    <a:schemeClr val="bg1"/>
                  </a:solidFill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</a:t>
              </a:r>
              <a:r>
                <a:rPr lang="en-US" sz="1400" b="1" kern="100" dirty="0">
                  <a:solidFill>
                    <a:schemeClr val="bg1"/>
                  </a:solidFill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November 2024</a:t>
              </a:r>
              <a:endParaRPr lang="en-US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4" name="Picture 2" descr="A logo with text on it&#10;&#10;Description automatically generated">
              <a:extLst>
                <a:ext uri="{FF2B5EF4-FFF2-40B4-BE49-F238E27FC236}">
                  <a16:creationId xmlns:a16="http://schemas.microsoft.com/office/drawing/2014/main" id="{D10C9F36-22FD-4439-8412-8184377DA7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200" y="2385005"/>
              <a:ext cx="1813285" cy="812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C2EB8E-2981-41CA-A851-371B92B03B03}"/>
                </a:ext>
              </a:extLst>
            </p:cNvPr>
            <p:cNvSpPr/>
            <p:nvPr/>
          </p:nvSpPr>
          <p:spPr>
            <a:xfrm>
              <a:off x="9684274" y="4628443"/>
              <a:ext cx="2234586" cy="33855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spcAft>
                  <a:spcPts val="800"/>
                </a:spcAft>
              </a:pPr>
              <a:r>
                <a:rPr lang="en-US" sz="1600" b="1" kern="100" dirty="0">
                  <a:solidFill>
                    <a:schemeClr val="bg1"/>
                  </a:solidFill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NSBM Green University </a:t>
              </a:r>
            </a:p>
          </p:txBody>
        </p:sp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997B4C2A-DCEF-4F46-A73D-5F4A5600BE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47794" r="37868"/>
            <a:stretch/>
          </p:blipFill>
          <p:spPr>
            <a:xfrm>
              <a:off x="10222842" y="2095463"/>
              <a:ext cx="1810610" cy="1537260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09753162-98A6-42DA-AB5A-49F291029DB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41968" t="22690"/>
            <a:stretch/>
          </p:blipFill>
          <p:spPr>
            <a:xfrm>
              <a:off x="9613360" y="-10273"/>
              <a:ext cx="1362089" cy="1875858"/>
            </a:xfrm>
            <a:prstGeom prst="rect">
              <a:avLst/>
            </a:prstGeom>
          </p:spPr>
        </p:pic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4AA63F0F-5E79-430A-B6AB-DC8937DAF4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28081" b="47693"/>
            <a:stretch/>
          </p:blipFill>
          <p:spPr>
            <a:xfrm>
              <a:off x="9618440" y="6111400"/>
              <a:ext cx="1227678" cy="794041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1DCE13F-977E-47E4-859A-F0C04EDD03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29870" b="48385"/>
            <a:stretch/>
          </p:blipFill>
          <p:spPr>
            <a:xfrm>
              <a:off x="9605831" y="2977790"/>
              <a:ext cx="1829907" cy="1315328"/>
            </a:xfrm>
            <a:prstGeom prst="rect">
              <a:avLst/>
            </a:prstGeom>
          </p:spPr>
        </p:pic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60518DE6-8BD5-4CD2-BD6B-8DCB1B01E6FB}"/>
                </a:ext>
              </a:extLst>
            </p:cNvPr>
            <p:cNvCxnSpPr/>
            <p:nvPr/>
          </p:nvCxnSpPr>
          <p:spPr>
            <a:xfrm>
              <a:off x="9605831" y="-10273"/>
              <a:ext cx="0" cy="5303654"/>
            </a:xfrm>
            <a:prstGeom prst="line">
              <a:avLst/>
            </a:prstGeom>
            <a:ln w="57150">
              <a:solidFill>
                <a:srgbClr val="E9533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 Box 19">
            <a:extLst>
              <a:ext uri="{FF2B5EF4-FFF2-40B4-BE49-F238E27FC236}">
                <a16:creationId xmlns:a16="http://schemas.microsoft.com/office/drawing/2014/main" id="{6F2B73F4-93B9-435A-A986-77D8E0F6ECC5}"/>
              </a:ext>
            </a:extLst>
          </p:cNvPr>
          <p:cNvSpPr txBox="1"/>
          <p:nvPr/>
        </p:nvSpPr>
        <p:spPr>
          <a:xfrm>
            <a:off x="583577" y="3786631"/>
            <a:ext cx="3470483" cy="8297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5D26A77-996D-4E2B-B0C6-B217F743F0E6}"/>
              </a:ext>
            </a:extLst>
          </p:cNvPr>
          <p:cNvSpPr/>
          <p:nvPr/>
        </p:nvSpPr>
        <p:spPr>
          <a:xfrm>
            <a:off x="4464486" y="-22704"/>
            <a:ext cx="2248560" cy="224856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1F1A14FB-70BE-4E7C-83BA-6429E41E6302}"/>
                  </a:ext>
                </a:extLst>
              </p14:cNvPr>
              <p14:cNvContentPartPr/>
              <p14:nvPr/>
            </p14:nvContentPartPr>
            <p14:xfrm>
              <a:off x="5039000" y="3444440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1F1A14FB-70BE-4E7C-83BA-6429E41E630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034680" y="3440120"/>
                <a:ext cx="9000" cy="9000"/>
              </a:xfrm>
              <a:prstGeom prst="rect">
                <a:avLst/>
              </a:prstGeom>
            </p:spPr>
          </p:pic>
        </mc:Fallback>
      </mc:AlternateContent>
      <p:pic>
        <p:nvPicPr>
          <p:cNvPr id="35" name="Picture 34">
            <a:extLst>
              <a:ext uri="{FF2B5EF4-FFF2-40B4-BE49-F238E27FC236}">
                <a16:creationId xmlns:a16="http://schemas.microsoft.com/office/drawing/2014/main" id="{3379E107-CE8D-484F-9BAC-9CD0306F1D93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43602" t="41302"/>
          <a:stretch/>
        </p:blipFill>
        <p:spPr>
          <a:xfrm>
            <a:off x="5982092" y="2310303"/>
            <a:ext cx="1471363" cy="155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598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2A1B3-5DEF-1E5F-5395-57C96F9A80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FA0A803A-273E-FB2F-7698-9E4BB87C01AD}"/>
              </a:ext>
            </a:extLst>
          </p:cNvPr>
          <p:cNvGrpSpPr/>
          <p:nvPr/>
        </p:nvGrpSpPr>
        <p:grpSpPr>
          <a:xfrm>
            <a:off x="7699947" y="-22703"/>
            <a:ext cx="4571187" cy="6928144"/>
            <a:chOff x="7699947" y="-22703"/>
            <a:chExt cx="4571187" cy="692814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F3A8A6C-372F-12F7-DB7F-6335E693C850}"/>
                </a:ext>
              </a:extLst>
            </p:cNvPr>
            <p:cNvSpPr/>
            <p:nvPr/>
          </p:nvSpPr>
          <p:spPr>
            <a:xfrm>
              <a:off x="10846118" y="-22703"/>
              <a:ext cx="1188255" cy="1022816"/>
            </a:xfrm>
            <a:prstGeom prst="rect">
              <a:avLst/>
            </a:prstGeom>
            <a:solidFill>
              <a:srgbClr val="FFCD1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implified Arabic Fixed" panose="020F0502020204030204" pitchFamily="49" charset="-78"/>
                <a:cs typeface="Simplified Arabic Fixed" panose="020F0502020204030204" pitchFamily="49" charset="-78"/>
              </a:endParaRP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3C887A5-829A-8423-7888-B857B3E6F6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70986" y="5080762"/>
              <a:ext cx="2500148" cy="152869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2C02253-865E-6277-54B6-F8E071AC16FE}"/>
                </a:ext>
              </a:extLst>
            </p:cNvPr>
            <p:cNvSpPr/>
            <p:nvPr/>
          </p:nvSpPr>
          <p:spPr>
            <a:xfrm>
              <a:off x="9613360" y="4277803"/>
              <a:ext cx="2420092" cy="1015578"/>
            </a:xfrm>
            <a:prstGeom prst="rect">
              <a:avLst/>
            </a:prstGeom>
            <a:solidFill>
              <a:srgbClr val="E953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implified Arabic Fixed" panose="020F0502020204030204" pitchFamily="49" charset="-78"/>
                <a:cs typeface="Simplified Arabic Fixed" panose="020F0502020204030204" pitchFamily="49" charset="-78"/>
              </a:endParaRPr>
            </a:p>
          </p:txBody>
        </p:sp>
        <p:sp>
          <p:nvSpPr>
            <p:cNvPr id="11" name="Text Box 19">
              <a:extLst>
                <a:ext uri="{FF2B5EF4-FFF2-40B4-BE49-F238E27FC236}">
                  <a16:creationId xmlns:a16="http://schemas.microsoft.com/office/drawing/2014/main" id="{5C4A8552-2E22-0D5D-D139-D1F51BA2B0E7}"/>
                </a:ext>
              </a:extLst>
            </p:cNvPr>
            <p:cNvSpPr txBox="1"/>
            <p:nvPr/>
          </p:nvSpPr>
          <p:spPr>
            <a:xfrm>
              <a:off x="9569683" y="4384882"/>
              <a:ext cx="2347860" cy="41754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 kern="100" dirty="0">
                  <a:solidFill>
                    <a:schemeClr val="bg1"/>
                  </a:solidFill>
                  <a:effectLst/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Faculty of Engineering</a:t>
              </a:r>
            </a:p>
            <a:p>
              <a:pPr marL="0" marR="0" algn="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5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F6A5694-A4B1-FAC7-A1E5-FE277C6215C1}"/>
                </a:ext>
              </a:extLst>
            </p:cNvPr>
            <p:cNvSpPr/>
            <p:nvPr/>
          </p:nvSpPr>
          <p:spPr>
            <a:xfrm>
              <a:off x="9928416" y="576692"/>
              <a:ext cx="2185287" cy="1456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  <a:spcAft>
                  <a:spcPts val="800"/>
                </a:spcAft>
              </a:pPr>
              <a:r>
                <a:rPr lang="en-US" sz="1400" b="1" kern="100" dirty="0"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r">
                <a:lnSpc>
                  <a:spcPct val="150000"/>
                </a:lnSpc>
              </a:pPr>
              <a:r>
                <a:rPr lang="en-US" sz="1400" b="1" kern="100" dirty="0">
                  <a:ea typeface="Calibri" panose="020F0502020204030204" pitchFamily="34" charset="0"/>
                  <a:cs typeface="Times New Roman" panose="02020603050405020304" pitchFamily="18" charset="0"/>
                </a:rPr>
                <a:t>BRIDGING THE GAP: ENGINEERING, DESIGN &amp; SOCIETY  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53FCE70-13D5-502D-F37B-35E75E299155}"/>
                </a:ext>
              </a:extLst>
            </p:cNvPr>
            <p:cNvSpPr/>
            <p:nvPr/>
          </p:nvSpPr>
          <p:spPr>
            <a:xfrm>
              <a:off x="7699947" y="4878874"/>
              <a:ext cx="421006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spcAft>
                  <a:spcPts val="800"/>
                </a:spcAft>
              </a:pPr>
              <a:r>
                <a:rPr lang="en-US" sz="1400" b="1" kern="100" dirty="0">
                  <a:solidFill>
                    <a:schemeClr val="bg1"/>
                  </a:solidFill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  <a:r>
                <a:rPr lang="en-US" sz="1400" b="1" kern="100" baseline="30000" dirty="0">
                  <a:solidFill>
                    <a:schemeClr val="bg1"/>
                  </a:solidFill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</a:t>
              </a:r>
              <a:r>
                <a:rPr lang="en-US" sz="1400" b="1" kern="100" dirty="0">
                  <a:solidFill>
                    <a:schemeClr val="bg1"/>
                  </a:solidFill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November 2024</a:t>
              </a:r>
              <a:endParaRPr lang="en-US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4" name="Picture 2" descr="A logo with text on it&#10;&#10;Description automatically generated">
              <a:extLst>
                <a:ext uri="{FF2B5EF4-FFF2-40B4-BE49-F238E27FC236}">
                  <a16:creationId xmlns:a16="http://schemas.microsoft.com/office/drawing/2014/main" id="{7B81FB81-6472-D814-633B-268AF4F0D0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200" y="2385005"/>
              <a:ext cx="1813285" cy="812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2BA27F5-7DDE-DA80-94B9-31C4C7116C0B}"/>
                </a:ext>
              </a:extLst>
            </p:cNvPr>
            <p:cNvSpPr/>
            <p:nvPr/>
          </p:nvSpPr>
          <p:spPr>
            <a:xfrm>
              <a:off x="9684274" y="4628443"/>
              <a:ext cx="2234586" cy="33855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spcAft>
                  <a:spcPts val="800"/>
                </a:spcAft>
              </a:pPr>
              <a:r>
                <a:rPr lang="en-US" sz="1600" b="1" kern="100" dirty="0">
                  <a:solidFill>
                    <a:schemeClr val="bg1"/>
                  </a:solidFill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NSBM Green University </a:t>
              </a:r>
            </a:p>
          </p:txBody>
        </p:sp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943863DA-9879-54EE-7015-6E513A4D1D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47794" r="37868"/>
            <a:stretch/>
          </p:blipFill>
          <p:spPr>
            <a:xfrm>
              <a:off x="10222842" y="2095463"/>
              <a:ext cx="1810610" cy="1537260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B551E238-89AF-4BB8-6265-0F2B6A5D31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41968" t="22690"/>
            <a:stretch/>
          </p:blipFill>
          <p:spPr>
            <a:xfrm>
              <a:off x="9613360" y="-10273"/>
              <a:ext cx="1362089" cy="1875858"/>
            </a:xfrm>
            <a:prstGeom prst="rect">
              <a:avLst/>
            </a:prstGeom>
          </p:spPr>
        </p:pic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445E165D-97A1-EEB4-EE8B-013594C6CF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28081" b="47693"/>
            <a:stretch/>
          </p:blipFill>
          <p:spPr>
            <a:xfrm>
              <a:off x="9618440" y="6111400"/>
              <a:ext cx="1227678" cy="794041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C153864C-5FEC-611B-9AA6-082353BAFC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29870" b="48385"/>
            <a:stretch/>
          </p:blipFill>
          <p:spPr>
            <a:xfrm>
              <a:off x="9605831" y="2977790"/>
              <a:ext cx="1829907" cy="1315328"/>
            </a:xfrm>
            <a:prstGeom prst="rect">
              <a:avLst/>
            </a:prstGeom>
          </p:spPr>
        </p:pic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B4FF654-AAF0-B350-9ABD-116E60242B76}"/>
                </a:ext>
              </a:extLst>
            </p:cNvPr>
            <p:cNvCxnSpPr/>
            <p:nvPr/>
          </p:nvCxnSpPr>
          <p:spPr>
            <a:xfrm>
              <a:off x="9605831" y="-10273"/>
              <a:ext cx="0" cy="5303654"/>
            </a:xfrm>
            <a:prstGeom prst="line">
              <a:avLst/>
            </a:prstGeom>
            <a:ln w="57150">
              <a:solidFill>
                <a:srgbClr val="E9533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 Box 19">
            <a:extLst>
              <a:ext uri="{FF2B5EF4-FFF2-40B4-BE49-F238E27FC236}">
                <a16:creationId xmlns:a16="http://schemas.microsoft.com/office/drawing/2014/main" id="{2449BE9D-AB7C-780E-8051-76282D8A0F92}"/>
              </a:ext>
            </a:extLst>
          </p:cNvPr>
          <p:cNvSpPr txBox="1"/>
          <p:nvPr/>
        </p:nvSpPr>
        <p:spPr>
          <a:xfrm>
            <a:off x="583577" y="3786631"/>
            <a:ext cx="3470483" cy="8297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12E663E-E1C4-5ECD-4460-7196A4405931}"/>
              </a:ext>
            </a:extLst>
          </p:cNvPr>
          <p:cNvSpPr/>
          <p:nvPr/>
        </p:nvSpPr>
        <p:spPr>
          <a:xfrm>
            <a:off x="4464486" y="-22704"/>
            <a:ext cx="2248560" cy="224856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82467BC0-26B6-5F68-8A7E-C2BCA73FC8E7}"/>
                  </a:ext>
                </a:extLst>
              </p14:cNvPr>
              <p14:cNvContentPartPr/>
              <p14:nvPr/>
            </p14:nvContentPartPr>
            <p14:xfrm>
              <a:off x="5039000" y="3444440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82467BC0-26B6-5F68-8A7E-C2BCA73FC8E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034680" y="3440120"/>
                <a:ext cx="9000" cy="9000"/>
              </a:xfrm>
              <a:prstGeom prst="rect">
                <a:avLst/>
              </a:prstGeom>
            </p:spPr>
          </p:pic>
        </mc:Fallback>
      </mc:AlternateContent>
      <p:pic>
        <p:nvPicPr>
          <p:cNvPr id="35" name="Picture 34">
            <a:extLst>
              <a:ext uri="{FF2B5EF4-FFF2-40B4-BE49-F238E27FC236}">
                <a16:creationId xmlns:a16="http://schemas.microsoft.com/office/drawing/2014/main" id="{0DE08065-D86A-2B1F-F8AD-8F5ADAADE5F1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43602" t="41302"/>
          <a:stretch/>
        </p:blipFill>
        <p:spPr>
          <a:xfrm>
            <a:off x="5982092" y="2310303"/>
            <a:ext cx="1471363" cy="155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921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EB91A8-1048-6EDF-07A4-555631E4EB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3A864243-BE46-8448-BE67-A2A3618A2B7B}"/>
              </a:ext>
            </a:extLst>
          </p:cNvPr>
          <p:cNvGrpSpPr/>
          <p:nvPr/>
        </p:nvGrpSpPr>
        <p:grpSpPr>
          <a:xfrm>
            <a:off x="7699947" y="-22703"/>
            <a:ext cx="4571187" cy="6928144"/>
            <a:chOff x="7699947" y="-22703"/>
            <a:chExt cx="4571187" cy="692814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356FD62-EB29-2097-9BC1-2F67BAAADB8E}"/>
                </a:ext>
              </a:extLst>
            </p:cNvPr>
            <p:cNvSpPr/>
            <p:nvPr/>
          </p:nvSpPr>
          <p:spPr>
            <a:xfrm>
              <a:off x="10846118" y="-22703"/>
              <a:ext cx="1188255" cy="1022816"/>
            </a:xfrm>
            <a:prstGeom prst="rect">
              <a:avLst/>
            </a:prstGeom>
            <a:solidFill>
              <a:srgbClr val="FFCD1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implified Arabic Fixed" panose="020F0502020204030204" pitchFamily="49" charset="-78"/>
                <a:cs typeface="Simplified Arabic Fixed" panose="020F0502020204030204" pitchFamily="49" charset="-78"/>
              </a:endParaRP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F29C98C-1D69-B521-38CE-7429D7B230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70986" y="5080762"/>
              <a:ext cx="2500148" cy="152869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A53D8BC-A0E0-ACE1-137C-08EF3A0768C5}"/>
                </a:ext>
              </a:extLst>
            </p:cNvPr>
            <p:cNvSpPr/>
            <p:nvPr/>
          </p:nvSpPr>
          <p:spPr>
            <a:xfrm>
              <a:off x="9613360" y="4277803"/>
              <a:ext cx="2420092" cy="1015578"/>
            </a:xfrm>
            <a:prstGeom prst="rect">
              <a:avLst/>
            </a:prstGeom>
            <a:solidFill>
              <a:srgbClr val="E953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implified Arabic Fixed" panose="020F0502020204030204" pitchFamily="49" charset="-78"/>
                <a:cs typeface="Simplified Arabic Fixed" panose="020F0502020204030204" pitchFamily="49" charset="-78"/>
              </a:endParaRPr>
            </a:p>
          </p:txBody>
        </p:sp>
        <p:sp>
          <p:nvSpPr>
            <p:cNvPr id="11" name="Text Box 19">
              <a:extLst>
                <a:ext uri="{FF2B5EF4-FFF2-40B4-BE49-F238E27FC236}">
                  <a16:creationId xmlns:a16="http://schemas.microsoft.com/office/drawing/2014/main" id="{15FB2635-DA16-0DFD-418F-71993BEF16DC}"/>
                </a:ext>
              </a:extLst>
            </p:cNvPr>
            <p:cNvSpPr txBox="1"/>
            <p:nvPr/>
          </p:nvSpPr>
          <p:spPr>
            <a:xfrm>
              <a:off x="9569683" y="4384882"/>
              <a:ext cx="2347860" cy="41754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 kern="100" dirty="0">
                  <a:solidFill>
                    <a:schemeClr val="bg1"/>
                  </a:solidFill>
                  <a:effectLst/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Faculty of Engineering</a:t>
              </a:r>
            </a:p>
            <a:p>
              <a:pPr marL="0" marR="0" algn="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5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6792E94-F85C-1DBC-748E-0BF8586216E0}"/>
                </a:ext>
              </a:extLst>
            </p:cNvPr>
            <p:cNvSpPr/>
            <p:nvPr/>
          </p:nvSpPr>
          <p:spPr>
            <a:xfrm>
              <a:off x="9928416" y="576692"/>
              <a:ext cx="2185287" cy="1456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  <a:spcAft>
                  <a:spcPts val="800"/>
                </a:spcAft>
              </a:pPr>
              <a:r>
                <a:rPr lang="en-US" sz="1400" b="1" kern="100" dirty="0"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r">
                <a:lnSpc>
                  <a:spcPct val="150000"/>
                </a:lnSpc>
              </a:pPr>
              <a:r>
                <a:rPr lang="en-US" sz="1400" b="1" kern="100" dirty="0">
                  <a:ea typeface="Calibri" panose="020F0502020204030204" pitchFamily="34" charset="0"/>
                  <a:cs typeface="Times New Roman" panose="02020603050405020304" pitchFamily="18" charset="0"/>
                </a:rPr>
                <a:t>BRIDGING THE GAP: ENGINEERING, DESIGN &amp; SOCIETY  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EA86D21-707F-124D-F3FB-6FDAA0297CF4}"/>
                </a:ext>
              </a:extLst>
            </p:cNvPr>
            <p:cNvSpPr/>
            <p:nvPr/>
          </p:nvSpPr>
          <p:spPr>
            <a:xfrm>
              <a:off x="7699947" y="4878874"/>
              <a:ext cx="421006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spcAft>
                  <a:spcPts val="800"/>
                </a:spcAft>
              </a:pPr>
              <a:r>
                <a:rPr lang="en-US" sz="1400" b="1" kern="100" dirty="0">
                  <a:solidFill>
                    <a:schemeClr val="bg1"/>
                  </a:solidFill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  <a:r>
                <a:rPr lang="en-US" sz="1400" b="1" kern="100" baseline="30000" dirty="0">
                  <a:solidFill>
                    <a:schemeClr val="bg1"/>
                  </a:solidFill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</a:t>
              </a:r>
              <a:r>
                <a:rPr lang="en-US" sz="1400" b="1" kern="100" dirty="0">
                  <a:solidFill>
                    <a:schemeClr val="bg1"/>
                  </a:solidFill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November 2024</a:t>
              </a:r>
              <a:endParaRPr lang="en-US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4" name="Picture 2" descr="A logo with text on it&#10;&#10;Description automatically generated">
              <a:extLst>
                <a:ext uri="{FF2B5EF4-FFF2-40B4-BE49-F238E27FC236}">
                  <a16:creationId xmlns:a16="http://schemas.microsoft.com/office/drawing/2014/main" id="{D2045D21-8DDA-BC04-6A9F-DE42651ACC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200" y="2385005"/>
              <a:ext cx="1813285" cy="812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D8C2517-0A56-ADEF-41B0-CEB5567536DB}"/>
                </a:ext>
              </a:extLst>
            </p:cNvPr>
            <p:cNvSpPr/>
            <p:nvPr/>
          </p:nvSpPr>
          <p:spPr>
            <a:xfrm>
              <a:off x="9684274" y="4628443"/>
              <a:ext cx="2234586" cy="33855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spcAft>
                  <a:spcPts val="800"/>
                </a:spcAft>
              </a:pPr>
              <a:r>
                <a:rPr lang="en-US" sz="1600" b="1" kern="100" dirty="0">
                  <a:solidFill>
                    <a:schemeClr val="bg1"/>
                  </a:solidFill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NSBM Green University </a:t>
              </a:r>
            </a:p>
          </p:txBody>
        </p:sp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9FECFE72-EFEC-B481-8F83-4F543B6D53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47794" r="37868"/>
            <a:stretch/>
          </p:blipFill>
          <p:spPr>
            <a:xfrm>
              <a:off x="10222842" y="2095463"/>
              <a:ext cx="1810610" cy="1537260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B9EA12F8-128B-AE12-8F97-E9F69F6864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41968" t="22690"/>
            <a:stretch/>
          </p:blipFill>
          <p:spPr>
            <a:xfrm>
              <a:off x="9613360" y="-10273"/>
              <a:ext cx="1362089" cy="1875858"/>
            </a:xfrm>
            <a:prstGeom prst="rect">
              <a:avLst/>
            </a:prstGeom>
          </p:spPr>
        </p:pic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08418FCD-05DE-6C5A-25C5-AAA0BF2E271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28081" b="47693"/>
            <a:stretch/>
          </p:blipFill>
          <p:spPr>
            <a:xfrm>
              <a:off x="9618440" y="6111400"/>
              <a:ext cx="1227678" cy="794041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8C53D065-73D2-5C39-C5EB-394731A37EC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29870" b="48385"/>
            <a:stretch/>
          </p:blipFill>
          <p:spPr>
            <a:xfrm>
              <a:off x="9605831" y="2977790"/>
              <a:ext cx="1829907" cy="1315328"/>
            </a:xfrm>
            <a:prstGeom prst="rect">
              <a:avLst/>
            </a:prstGeom>
          </p:spPr>
        </p:pic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BA58A925-D0B8-74D5-F450-05932A5E9EDD}"/>
                </a:ext>
              </a:extLst>
            </p:cNvPr>
            <p:cNvCxnSpPr/>
            <p:nvPr/>
          </p:nvCxnSpPr>
          <p:spPr>
            <a:xfrm>
              <a:off x="9605831" y="-10273"/>
              <a:ext cx="0" cy="5303654"/>
            </a:xfrm>
            <a:prstGeom prst="line">
              <a:avLst/>
            </a:prstGeom>
            <a:ln w="57150">
              <a:solidFill>
                <a:srgbClr val="E9533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 Box 19">
            <a:extLst>
              <a:ext uri="{FF2B5EF4-FFF2-40B4-BE49-F238E27FC236}">
                <a16:creationId xmlns:a16="http://schemas.microsoft.com/office/drawing/2014/main" id="{740DA06F-3CA0-6A17-598D-EA14365944B4}"/>
              </a:ext>
            </a:extLst>
          </p:cNvPr>
          <p:cNvSpPr txBox="1"/>
          <p:nvPr/>
        </p:nvSpPr>
        <p:spPr>
          <a:xfrm>
            <a:off x="583577" y="3786631"/>
            <a:ext cx="3470483" cy="8297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59363FF-07E9-B351-B5E8-E9A503D09BF1}"/>
              </a:ext>
            </a:extLst>
          </p:cNvPr>
          <p:cNvSpPr/>
          <p:nvPr/>
        </p:nvSpPr>
        <p:spPr>
          <a:xfrm>
            <a:off x="4464486" y="-22704"/>
            <a:ext cx="2248560" cy="224856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767F52E0-6151-EAA9-2128-414B0BA95D4E}"/>
                  </a:ext>
                </a:extLst>
              </p14:cNvPr>
              <p14:cNvContentPartPr/>
              <p14:nvPr/>
            </p14:nvContentPartPr>
            <p14:xfrm>
              <a:off x="5039000" y="3444440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767F52E0-6151-EAA9-2128-414B0BA95D4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034680" y="3440120"/>
                <a:ext cx="9000" cy="9000"/>
              </a:xfrm>
              <a:prstGeom prst="rect">
                <a:avLst/>
              </a:prstGeom>
            </p:spPr>
          </p:pic>
        </mc:Fallback>
      </mc:AlternateContent>
      <p:pic>
        <p:nvPicPr>
          <p:cNvPr id="35" name="Picture 34">
            <a:extLst>
              <a:ext uri="{FF2B5EF4-FFF2-40B4-BE49-F238E27FC236}">
                <a16:creationId xmlns:a16="http://schemas.microsoft.com/office/drawing/2014/main" id="{5651CE42-604C-D6D0-5D40-D31345BF7743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43602" t="41302"/>
          <a:stretch/>
        </p:blipFill>
        <p:spPr>
          <a:xfrm>
            <a:off x="5982092" y="2310303"/>
            <a:ext cx="1471363" cy="155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67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90C269-B0C2-DCBE-8068-178F10E571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92FEA6D1-21DD-A91C-4A5E-2626681AB2B1}"/>
              </a:ext>
            </a:extLst>
          </p:cNvPr>
          <p:cNvGrpSpPr/>
          <p:nvPr/>
        </p:nvGrpSpPr>
        <p:grpSpPr>
          <a:xfrm>
            <a:off x="7699947" y="-22703"/>
            <a:ext cx="4571187" cy="6928144"/>
            <a:chOff x="7699947" y="-22703"/>
            <a:chExt cx="4571187" cy="692814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351B9AA-0841-C989-74D3-97AF68C67AD8}"/>
                </a:ext>
              </a:extLst>
            </p:cNvPr>
            <p:cNvSpPr/>
            <p:nvPr/>
          </p:nvSpPr>
          <p:spPr>
            <a:xfrm>
              <a:off x="10846118" y="-22703"/>
              <a:ext cx="1188255" cy="1022816"/>
            </a:xfrm>
            <a:prstGeom prst="rect">
              <a:avLst/>
            </a:prstGeom>
            <a:solidFill>
              <a:srgbClr val="FFCD1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implified Arabic Fixed" panose="020F0502020204030204" pitchFamily="49" charset="-78"/>
                <a:cs typeface="Simplified Arabic Fixed" panose="020F0502020204030204" pitchFamily="49" charset="-78"/>
              </a:endParaRP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683B9ED-076D-2F92-5D1C-82A030BB40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70986" y="5080762"/>
              <a:ext cx="2500148" cy="152869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4D8D0E8-A3FD-D60A-314B-7E6DEAE6DA8A}"/>
                </a:ext>
              </a:extLst>
            </p:cNvPr>
            <p:cNvSpPr/>
            <p:nvPr/>
          </p:nvSpPr>
          <p:spPr>
            <a:xfrm>
              <a:off x="9613360" y="4277803"/>
              <a:ext cx="2420092" cy="1015578"/>
            </a:xfrm>
            <a:prstGeom prst="rect">
              <a:avLst/>
            </a:prstGeom>
            <a:solidFill>
              <a:srgbClr val="E953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implified Arabic Fixed" panose="020F0502020204030204" pitchFamily="49" charset="-78"/>
                <a:cs typeface="Simplified Arabic Fixed" panose="020F0502020204030204" pitchFamily="49" charset="-78"/>
              </a:endParaRPr>
            </a:p>
          </p:txBody>
        </p:sp>
        <p:sp>
          <p:nvSpPr>
            <p:cNvPr id="11" name="Text Box 19">
              <a:extLst>
                <a:ext uri="{FF2B5EF4-FFF2-40B4-BE49-F238E27FC236}">
                  <a16:creationId xmlns:a16="http://schemas.microsoft.com/office/drawing/2014/main" id="{06EDDC3A-1144-40E4-4096-F7FFB11609A4}"/>
                </a:ext>
              </a:extLst>
            </p:cNvPr>
            <p:cNvSpPr txBox="1"/>
            <p:nvPr/>
          </p:nvSpPr>
          <p:spPr>
            <a:xfrm>
              <a:off x="9569683" y="4384882"/>
              <a:ext cx="2347860" cy="41754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 kern="100" dirty="0">
                  <a:solidFill>
                    <a:schemeClr val="bg1"/>
                  </a:solidFill>
                  <a:effectLst/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Faculty of Engineering</a:t>
              </a:r>
            </a:p>
            <a:p>
              <a:pPr marL="0" marR="0" algn="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5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2E39716-4CD0-3D2E-C58B-9E01E0F87782}"/>
                </a:ext>
              </a:extLst>
            </p:cNvPr>
            <p:cNvSpPr/>
            <p:nvPr/>
          </p:nvSpPr>
          <p:spPr>
            <a:xfrm>
              <a:off x="9928416" y="576692"/>
              <a:ext cx="2185287" cy="1456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  <a:spcAft>
                  <a:spcPts val="800"/>
                </a:spcAft>
              </a:pPr>
              <a:r>
                <a:rPr lang="en-US" sz="1400" b="1" kern="100" dirty="0"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r">
                <a:lnSpc>
                  <a:spcPct val="150000"/>
                </a:lnSpc>
              </a:pPr>
              <a:r>
                <a:rPr lang="en-US" sz="1400" b="1" kern="100" dirty="0">
                  <a:ea typeface="Calibri" panose="020F0502020204030204" pitchFamily="34" charset="0"/>
                  <a:cs typeface="Times New Roman" panose="02020603050405020304" pitchFamily="18" charset="0"/>
                </a:rPr>
                <a:t>BRIDGING THE GAP: ENGINEERING, DESIGN &amp; SOCIETY  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51C048D-A537-2544-5FD4-432D04F6BC09}"/>
                </a:ext>
              </a:extLst>
            </p:cNvPr>
            <p:cNvSpPr/>
            <p:nvPr/>
          </p:nvSpPr>
          <p:spPr>
            <a:xfrm>
              <a:off x="7699947" y="4878874"/>
              <a:ext cx="421006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spcAft>
                  <a:spcPts val="800"/>
                </a:spcAft>
              </a:pPr>
              <a:r>
                <a:rPr lang="en-US" sz="1400" b="1" kern="100" dirty="0">
                  <a:solidFill>
                    <a:schemeClr val="bg1"/>
                  </a:solidFill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  <a:r>
                <a:rPr lang="en-US" sz="1400" b="1" kern="100" baseline="30000" dirty="0">
                  <a:solidFill>
                    <a:schemeClr val="bg1"/>
                  </a:solidFill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</a:t>
              </a:r>
              <a:r>
                <a:rPr lang="en-US" sz="1400" b="1" kern="100" dirty="0">
                  <a:solidFill>
                    <a:schemeClr val="bg1"/>
                  </a:solidFill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November 2024</a:t>
              </a:r>
              <a:endParaRPr lang="en-US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4" name="Picture 2" descr="A logo with text on it&#10;&#10;Description automatically generated">
              <a:extLst>
                <a:ext uri="{FF2B5EF4-FFF2-40B4-BE49-F238E27FC236}">
                  <a16:creationId xmlns:a16="http://schemas.microsoft.com/office/drawing/2014/main" id="{8949FF29-D905-7B31-92DC-317EFEC75D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200" y="2385005"/>
              <a:ext cx="1813285" cy="812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B056A79-32A1-217A-E64A-0410F6A28482}"/>
                </a:ext>
              </a:extLst>
            </p:cNvPr>
            <p:cNvSpPr/>
            <p:nvPr/>
          </p:nvSpPr>
          <p:spPr>
            <a:xfrm>
              <a:off x="9684274" y="4628443"/>
              <a:ext cx="2234586" cy="33855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spcAft>
                  <a:spcPts val="800"/>
                </a:spcAft>
              </a:pPr>
              <a:r>
                <a:rPr lang="en-US" sz="1600" b="1" kern="100" dirty="0">
                  <a:solidFill>
                    <a:schemeClr val="bg1"/>
                  </a:solidFill>
                  <a:latin typeface="Aptos Narrow" panose="020B00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NSBM Green University </a:t>
              </a:r>
            </a:p>
          </p:txBody>
        </p:sp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91D17505-64B9-27AD-A338-44B6EFB75F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47794" r="37868"/>
            <a:stretch/>
          </p:blipFill>
          <p:spPr>
            <a:xfrm>
              <a:off x="10222842" y="2095463"/>
              <a:ext cx="1810610" cy="1537260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D10DE1C9-2874-D745-77BA-61DF0C75D0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41968" t="22690"/>
            <a:stretch/>
          </p:blipFill>
          <p:spPr>
            <a:xfrm>
              <a:off x="9613360" y="-10273"/>
              <a:ext cx="1362089" cy="1875858"/>
            </a:xfrm>
            <a:prstGeom prst="rect">
              <a:avLst/>
            </a:prstGeom>
          </p:spPr>
        </p:pic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7ADEFE32-FBF6-0FB0-A47E-04997B9A90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28081" b="47693"/>
            <a:stretch/>
          </p:blipFill>
          <p:spPr>
            <a:xfrm>
              <a:off x="9618440" y="6111400"/>
              <a:ext cx="1227678" cy="794041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9BAFF356-1714-38CA-D93F-59D553D0065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29870" b="48385"/>
            <a:stretch/>
          </p:blipFill>
          <p:spPr>
            <a:xfrm>
              <a:off x="9605831" y="2977790"/>
              <a:ext cx="1829907" cy="1315328"/>
            </a:xfrm>
            <a:prstGeom prst="rect">
              <a:avLst/>
            </a:prstGeom>
          </p:spPr>
        </p:pic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529A31C0-50F6-CA98-B31E-D3548963879F}"/>
                </a:ext>
              </a:extLst>
            </p:cNvPr>
            <p:cNvCxnSpPr/>
            <p:nvPr/>
          </p:nvCxnSpPr>
          <p:spPr>
            <a:xfrm>
              <a:off x="9605831" y="-10273"/>
              <a:ext cx="0" cy="5303654"/>
            </a:xfrm>
            <a:prstGeom prst="line">
              <a:avLst/>
            </a:prstGeom>
            <a:ln w="57150">
              <a:solidFill>
                <a:srgbClr val="E9533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 Box 19">
            <a:extLst>
              <a:ext uri="{FF2B5EF4-FFF2-40B4-BE49-F238E27FC236}">
                <a16:creationId xmlns:a16="http://schemas.microsoft.com/office/drawing/2014/main" id="{CFA344F6-9D0A-AF5D-B10A-D347A70A1DE0}"/>
              </a:ext>
            </a:extLst>
          </p:cNvPr>
          <p:cNvSpPr txBox="1"/>
          <p:nvPr/>
        </p:nvSpPr>
        <p:spPr>
          <a:xfrm>
            <a:off x="583577" y="3786631"/>
            <a:ext cx="3470483" cy="8297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DBAC405-8286-E14E-3F06-B4ACBFD69113}"/>
              </a:ext>
            </a:extLst>
          </p:cNvPr>
          <p:cNvSpPr/>
          <p:nvPr/>
        </p:nvSpPr>
        <p:spPr>
          <a:xfrm>
            <a:off x="4464486" y="-22704"/>
            <a:ext cx="2248560" cy="224856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CBF38325-AEC9-DE05-E12F-0D8F040118AE}"/>
                  </a:ext>
                </a:extLst>
              </p14:cNvPr>
              <p14:cNvContentPartPr/>
              <p14:nvPr/>
            </p14:nvContentPartPr>
            <p14:xfrm>
              <a:off x="5039000" y="3444440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CBF38325-AEC9-DE05-E12F-0D8F040118A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034680" y="3440120"/>
                <a:ext cx="9000" cy="9000"/>
              </a:xfrm>
              <a:prstGeom prst="rect">
                <a:avLst/>
              </a:prstGeom>
            </p:spPr>
          </p:pic>
        </mc:Fallback>
      </mc:AlternateContent>
      <p:pic>
        <p:nvPicPr>
          <p:cNvPr id="35" name="Picture 34">
            <a:extLst>
              <a:ext uri="{FF2B5EF4-FFF2-40B4-BE49-F238E27FC236}">
                <a16:creationId xmlns:a16="http://schemas.microsoft.com/office/drawing/2014/main" id="{817947FA-AC97-1454-3EE8-53AE92FAD1AC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43602" t="41302"/>
          <a:stretch/>
        </p:blipFill>
        <p:spPr>
          <a:xfrm>
            <a:off x="5982092" y="2310303"/>
            <a:ext cx="1471363" cy="155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759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e23c06-4b65-4129-909d-cb4b2c78cbb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C8AE9AB304FA44A4B36900EB8169B1" ma:contentTypeVersion="15" ma:contentTypeDescription="Create a new document." ma:contentTypeScope="" ma:versionID="9916eed74f4f0a2ef997a4dd3680c81f">
  <xsd:schema xmlns:xsd="http://www.w3.org/2001/XMLSchema" xmlns:xs="http://www.w3.org/2001/XMLSchema" xmlns:p="http://schemas.microsoft.com/office/2006/metadata/properties" xmlns:ns3="5ee23c06-4b65-4129-909d-cb4b2c78cbbd" xmlns:ns4="fb432c9a-b49c-4c2e-a0dd-df9846a277de" targetNamespace="http://schemas.microsoft.com/office/2006/metadata/properties" ma:root="true" ma:fieldsID="050fc57dff1a7d2f1a07548bb896fc8c" ns3:_="" ns4:_="">
    <xsd:import namespace="5ee23c06-4b65-4129-909d-cb4b2c78cbbd"/>
    <xsd:import namespace="fb432c9a-b49c-4c2e-a0dd-df9846a277d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SystemTag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e23c06-4b65-4129-909d-cb4b2c78cb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32c9a-b49c-4c2e-a0dd-df9846a277d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5C17EF-471E-4085-81DE-20CD51FD3A48}">
  <ds:schemaRefs>
    <ds:schemaRef ds:uri="fb432c9a-b49c-4c2e-a0dd-df9846a277de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5ee23c06-4b65-4129-909d-cb4b2c78cbbd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0EC2712-116A-40C4-A532-0E928E7E1E81}">
  <ds:schemaRefs>
    <ds:schemaRef ds:uri="5ee23c06-4b65-4129-909d-cb4b2c78cbbd"/>
    <ds:schemaRef ds:uri="fb432c9a-b49c-4c2e-a0dd-df9846a277d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41585B7-E66B-461F-8E82-3191FF336C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151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Aptos</vt:lpstr>
      <vt:lpstr>Aptos Display</vt:lpstr>
      <vt:lpstr>Aptos Narrow</vt:lpstr>
      <vt:lpstr>Arial</vt:lpstr>
      <vt:lpstr>Calibri</vt:lpstr>
      <vt:lpstr>Simplified Arabic Fixed</vt:lpstr>
      <vt:lpstr>Times New Roman</vt:lpstr>
      <vt:lpstr>Office Theme</vt:lpstr>
      <vt:lpstr>Evaluating the Effectiveness of Nature-Based Interventions with Plant-Based Solutions for Wood Preservation( Add your Paper title 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the Effectiveness of Nature-Based Interventions with Plant-Based Solutions for Wood Preservation( Add your Paper title )</dc:title>
  <dc:creator>Dr Malsha Mendis</dc:creator>
  <cp:lastModifiedBy>Nipuni Fernando</cp:lastModifiedBy>
  <cp:revision>9</cp:revision>
  <dcterms:created xsi:type="dcterms:W3CDTF">2024-08-12T08:07:51Z</dcterms:created>
  <dcterms:modified xsi:type="dcterms:W3CDTF">2025-09-10T08:27:16Z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0x010100D2C8AE9AB304FA44A4B36900EB8169B1</vt:lpwstr>
  </property>
</Properties>
</file>